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6"/>
  </p:notesMasterIdLst>
  <p:sldIdLst>
    <p:sldId id="257" r:id="rId2"/>
    <p:sldId id="267" r:id="rId3"/>
    <p:sldId id="271" r:id="rId4"/>
    <p:sldId id="272" r:id="rId5"/>
    <p:sldId id="273" r:id="rId6"/>
    <p:sldId id="274" r:id="rId7"/>
    <p:sldId id="275" r:id="rId8"/>
    <p:sldId id="277" r:id="rId9"/>
    <p:sldId id="278" r:id="rId10"/>
    <p:sldId id="279" r:id="rId11"/>
    <p:sldId id="314" r:id="rId12"/>
    <p:sldId id="283" r:id="rId13"/>
    <p:sldId id="284" r:id="rId14"/>
    <p:sldId id="285" r:id="rId15"/>
    <p:sldId id="286" r:id="rId16"/>
    <p:sldId id="288" r:id="rId17"/>
    <p:sldId id="298" r:id="rId18"/>
    <p:sldId id="300" r:id="rId19"/>
    <p:sldId id="301" r:id="rId20"/>
    <p:sldId id="302" r:id="rId21"/>
    <p:sldId id="303" r:id="rId22"/>
    <p:sldId id="304" r:id="rId23"/>
    <p:sldId id="306" r:id="rId24"/>
    <p:sldId id="269" r:id="rId25"/>
  </p:sldIdLst>
  <p:sldSz cx="8229600" cy="6172200"/>
  <p:notesSz cx="6858000" cy="9144000"/>
  <p:defaultTextStyle>
    <a:defPPr>
      <a:defRPr lang="en-US"/>
    </a:defPPr>
    <a:lvl1pPr marL="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1pPr>
    <a:lvl2pPr marL="41148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2pPr>
    <a:lvl3pPr marL="82296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3pPr>
    <a:lvl4pPr marL="123444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4pPr>
    <a:lvl5pPr marL="164592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5pPr>
    <a:lvl6pPr marL="205740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6pPr>
    <a:lvl7pPr marL="246888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7pPr>
    <a:lvl8pPr marL="288036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8pPr>
    <a:lvl9pPr marL="329184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6300"/>
    <a:srgbClr val="08552B"/>
    <a:srgbClr val="11B35A"/>
    <a:srgbClr val="0B7B3E"/>
    <a:srgbClr val="0A7038"/>
    <a:srgbClr val="0C8241"/>
    <a:srgbClr val="0FA151"/>
    <a:srgbClr val="0B773C"/>
    <a:srgbClr val="76B900"/>
    <a:srgbClr val="6F6F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80" autoAdjust="0"/>
    <p:restoredTop sz="86364" autoAdjust="0"/>
  </p:normalViewPr>
  <p:slideViewPr>
    <p:cSldViewPr snapToGrid="0">
      <p:cViewPr varScale="1">
        <p:scale>
          <a:sx n="102" d="100"/>
          <a:sy n="102" d="100"/>
        </p:scale>
        <p:origin x="-582" y="-78"/>
      </p:cViewPr>
      <p:guideLst>
        <p:guide orient="horz" pos="1944"/>
        <p:guide pos="259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DE601B-A510-4138-A95D-7198C15E7B71}" type="datetimeFigureOut">
              <a:rPr lang="en-US" smtClean="0"/>
              <a:pPr/>
              <a:t>4/1/2016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85A794-9E6C-488F-9D34-D03A82A9768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3333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Runs ROS, and is available for about 25k USD.  Founded by iRobot CTO Rodney Brooks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81933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Neural networks were popular</a:t>
            </a:r>
            <a:r>
              <a:rPr lang="en-US" baseline="0" dirty="0" smtClean="0"/>
              <a:t> for a while in the 50’s and 60’s, giving a promise of doing similar computations as we do in our brains.</a:t>
            </a:r>
          </a:p>
          <a:p>
            <a:r>
              <a:rPr lang="en-US" baseline="0" dirty="0" smtClean="0"/>
              <a:t>They were forgotten for a while, </a:t>
            </a:r>
          </a:p>
          <a:p>
            <a:r>
              <a:rPr lang="en-US" b="1" baseline="0" dirty="0" smtClean="0"/>
              <a:t>&lt;click&gt; </a:t>
            </a:r>
            <a:r>
              <a:rPr lang="en-US" b="0" baseline="0" dirty="0" smtClean="0"/>
              <a:t>resurfacing in the 80s, then forgotten again.</a:t>
            </a:r>
          </a:p>
          <a:p>
            <a:r>
              <a:rPr lang="en-US" b="1" baseline="0" dirty="0" smtClean="0"/>
              <a:t>&lt;click&gt; </a:t>
            </a:r>
            <a:r>
              <a:rPr lang="en-US" b="0" baseline="0" dirty="0" smtClean="0"/>
              <a:t>Now in this decade they are changing how computer vision is done and what can done with it.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77414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One of the successes</a:t>
            </a:r>
            <a:r>
              <a:rPr lang="en-US" baseline="0" dirty="0" smtClean="0"/>
              <a:t> in the 80’s was using convolution networks to analyze handwritten characters.</a:t>
            </a:r>
          </a:p>
          <a:p>
            <a:r>
              <a:rPr lang="en-US" baseline="0" dirty="0" smtClean="0"/>
              <a:t>These systems were used to scan and decode mailing addresses on envelopes, and the money amounts in personal checks.</a:t>
            </a:r>
          </a:p>
          <a:p>
            <a:r>
              <a:rPr lang="en-US" baseline="0" dirty="0" smtClean="0"/>
              <a:t>But those early systems mostly failed on more complex tasks.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70588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sz="1100" dirty="0">
                <a:latin typeface="Trebuchet MS" pitchFamily="34" charset="0"/>
              </a:rPr>
              <a:t>The modern deep learning systems can handle much more challenging vision tasks than recognizing handwritten characters.</a:t>
            </a:r>
          </a:p>
          <a:p>
            <a:r>
              <a:rPr lang="en-US" sz="1100" dirty="0" err="1">
                <a:latin typeface="Trebuchet MS" pitchFamily="34" charset="0"/>
              </a:rPr>
              <a:t>Imagenet</a:t>
            </a:r>
            <a:r>
              <a:rPr lang="en-US" sz="1100" dirty="0">
                <a:latin typeface="Trebuchet MS" pitchFamily="34" charset="0"/>
              </a:rPr>
              <a:t> is a research competition where computer vision and machine learning systems first get to see over a million images of 1000 different types of objects.</a:t>
            </a:r>
          </a:p>
          <a:p>
            <a:r>
              <a:rPr lang="en-US" sz="1100" dirty="0">
                <a:latin typeface="Trebuchet MS" pitchFamily="34" charset="0"/>
              </a:rPr>
              <a:t>Then they are given new images that they haven’t seen before, and they need to recognize and locate the objects in those images.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6319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diagram shows how</a:t>
            </a:r>
            <a:r>
              <a:rPr lang="en-US" baseline="0" dirty="0" smtClean="0"/>
              <a:t> a deep convolutional network works.</a:t>
            </a:r>
          </a:p>
          <a:p>
            <a:r>
              <a:rPr lang="en-US" baseline="0" dirty="0" smtClean="0"/>
              <a:t>On the left, the image is passed to the network.</a:t>
            </a:r>
          </a:p>
          <a:p>
            <a:r>
              <a:rPr lang="en-US" b="1" baseline="0" dirty="0" smtClean="0"/>
              <a:t>&lt;click&gt; </a:t>
            </a:r>
            <a:r>
              <a:rPr lang="en-US" baseline="0" dirty="0" smtClean="0"/>
              <a:t>The first convolution layer applies various filters on the image, producing new “images”, where a high value indicates a presence of a low-level features such as an edge, or a disk shape.</a:t>
            </a:r>
          </a:p>
          <a:p>
            <a:r>
              <a:rPr lang="en-US" b="1" baseline="0" dirty="0" smtClean="0"/>
              <a:t>&lt;click&gt; </a:t>
            </a:r>
            <a:r>
              <a:rPr lang="en-US" b="0" baseline="0" dirty="0" smtClean="0"/>
              <a:t>The deeper layers are a bit more difficult to visualize, but we can show what kind of features they respond to.</a:t>
            </a:r>
          </a:p>
          <a:p>
            <a:r>
              <a:rPr lang="en-US" b="0" baseline="0" dirty="0" smtClean="0"/>
              <a:t>The next layer could be sensitive to face segments, such as an eye or a nose or an eyebrow,</a:t>
            </a:r>
          </a:p>
          <a:p>
            <a:r>
              <a:rPr lang="en-US" b="1" baseline="0" dirty="0" smtClean="0"/>
              <a:t>&lt;click&gt; </a:t>
            </a:r>
            <a:r>
              <a:rPr lang="en-US" b="0" baseline="0" dirty="0" smtClean="0"/>
              <a:t>and a yet deeper layer could be sensitive to types of faces.</a:t>
            </a:r>
          </a:p>
          <a:p>
            <a:r>
              <a:rPr lang="en-US" b="0" baseline="0" dirty="0" smtClean="0"/>
              <a:t>The final layers then interpret the presence of different features as probabilities of a particular object being in the image, and gives a high likelihood that this is a picture of a woman called Sara.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46890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Here I will illustrate how a deep learning system is trained.</a:t>
            </a:r>
          </a:p>
          <a:p>
            <a:r>
              <a:rPr lang="en-US" dirty="0" smtClean="0"/>
              <a:t>Say that we have a partially trained network, and some training images,</a:t>
            </a:r>
          </a:p>
          <a:p>
            <a:r>
              <a:rPr lang="en-US" b="1" dirty="0" smtClean="0"/>
              <a:t>&lt;click&gt;</a:t>
            </a:r>
            <a:r>
              <a:rPr lang="en-US" b="1" baseline="0" dirty="0" smtClean="0"/>
              <a:t> </a:t>
            </a:r>
            <a:r>
              <a:rPr lang="en-US" b="0" baseline="0" dirty="0" smtClean="0"/>
              <a:t>of which we select one.</a:t>
            </a:r>
          </a:p>
          <a:p>
            <a:r>
              <a:rPr lang="en-US" b="1" baseline="0" dirty="0" smtClean="0"/>
              <a:t>&lt;click&gt; </a:t>
            </a:r>
            <a:r>
              <a:rPr lang="en-US" b="0" baseline="0" dirty="0" smtClean="0"/>
              <a:t>We pass the image in and analyze it using the network and they weights stored in the connections of the network,</a:t>
            </a:r>
          </a:p>
          <a:p>
            <a:r>
              <a:rPr lang="en-US" b="1" baseline="0" dirty="0" smtClean="0"/>
              <a:t>&lt;click&gt;</a:t>
            </a:r>
            <a:r>
              <a:rPr lang="en-US" b="0" baseline="0" dirty="0" smtClean="0"/>
              <a:t> and get a result that is wrong.</a:t>
            </a:r>
          </a:p>
          <a:p>
            <a:r>
              <a:rPr lang="en-US" b="1" baseline="0" dirty="0" smtClean="0"/>
              <a:t>&lt;click&gt;</a:t>
            </a:r>
            <a:r>
              <a:rPr lang="en-US" b="0" baseline="0" dirty="0" smtClean="0"/>
              <a:t> As we see that there was an error, we can propagate the errors backward, and modify the weights in the network so that the next time a similar image is shown, the system is more </a:t>
            </a:r>
            <a:r>
              <a:rPr lang="en-US" b="0" baseline="0" dirty="0" err="1" smtClean="0"/>
              <a:t>liklely</a:t>
            </a:r>
            <a:r>
              <a:rPr lang="en-US" b="0" baseline="0" dirty="0" smtClean="0"/>
              <a:t> to give a correct answer.</a:t>
            </a:r>
          </a:p>
          <a:p>
            <a:r>
              <a:rPr lang="en-US" b="1" baseline="0" dirty="0" smtClean="0"/>
              <a:t>&lt;click – click&gt; </a:t>
            </a:r>
            <a:r>
              <a:rPr lang="en-US" b="0" baseline="0" dirty="0" smtClean="0"/>
              <a:t>And then we repeat this with more training examples.</a:t>
            </a:r>
          </a:p>
          <a:p>
            <a:r>
              <a:rPr lang="en-US" b="1" baseline="0" dirty="0" smtClean="0"/>
              <a:t>&lt;click&gt;</a:t>
            </a:r>
            <a:r>
              <a:rPr lang="en-US" b="0" baseline="0" dirty="0" smtClean="0"/>
              <a:t> Eventually, we stop training, freeze the weights, </a:t>
            </a:r>
          </a:p>
          <a:p>
            <a:r>
              <a:rPr lang="en-US" b="1" baseline="0" dirty="0" smtClean="0"/>
              <a:t>&lt;click&gt; </a:t>
            </a:r>
            <a:r>
              <a:rPr lang="en-US" b="0" baseline="0" dirty="0" smtClean="0"/>
              <a:t>and can use the system to correctly analyze new images.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20183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Note</a:t>
            </a:r>
            <a:r>
              <a:rPr lang="en-US" baseline="0" dirty="0" smtClean="0"/>
              <a:t> the interchangeable hands.</a:t>
            </a:r>
          </a:p>
          <a:p>
            <a:r>
              <a:rPr lang="en-US" baseline="0" dirty="0" smtClean="0"/>
              <a:t>Laser curtains provide safety.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92558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Netbook with CPU and GPU, but unpopular:</a:t>
            </a:r>
            <a:r>
              <a:rPr lang="en-US" baseline="0" dirty="0" smtClean="0"/>
              <a:t> a notebook is overkill.</a:t>
            </a:r>
          </a:p>
          <a:p>
            <a:r>
              <a:rPr lang="en-US" dirty="0" smtClean="0"/>
              <a:t>@ $1500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6734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Computer vision</a:t>
            </a:r>
            <a:r>
              <a:rPr lang="en-US" baseline="0" dirty="0" smtClean="0"/>
              <a:t> means perception and interpretation of sensory signals.</a:t>
            </a:r>
            <a:endParaRPr lang="en-US" baseline="0" dirty="0"/>
          </a:p>
          <a:p>
            <a:r>
              <a:rPr lang="en-US" b="1" baseline="0" dirty="0" smtClean="0"/>
              <a:t>&lt;click&gt;</a:t>
            </a:r>
            <a:r>
              <a:rPr lang="en-US" baseline="0" dirty="0" smtClean="0"/>
              <a:t> Whereas we see lots of things here: a train, an accident,</a:t>
            </a:r>
          </a:p>
          <a:p>
            <a:r>
              <a:rPr lang="en-US" b="1" baseline="0" dirty="0" smtClean="0"/>
              <a:t>&lt;click&gt;</a:t>
            </a:r>
            <a:r>
              <a:rPr lang="en-US" b="0" baseline="0" dirty="0" smtClean="0"/>
              <a:t> the computer only sees a string of numbers.</a:t>
            </a:r>
          </a:p>
          <a:p>
            <a:r>
              <a:rPr lang="en-US" b="1" baseline="0" dirty="0" smtClean="0"/>
              <a:t>&lt;click&gt; </a:t>
            </a:r>
            <a:r>
              <a:rPr lang="en-US" b="0" baseline="0" dirty="0" smtClean="0"/>
              <a:t>The challenge is to tease out the meaning from these numbers that encode images and videos.</a:t>
            </a:r>
            <a:endParaRPr lang="en-US" b="1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57425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same scene, even from the same point of view, may look dramatically different under different lighting conditions.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17834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 is often not even</a:t>
            </a:r>
            <a:r>
              <a:rPr lang="en-US" baseline="0" dirty="0" smtClean="0"/>
              <a:t> easy to separate what are the objects in the foreground,</a:t>
            </a:r>
          </a:p>
          <a:p>
            <a:r>
              <a:rPr lang="en-US" baseline="0" dirty="0" smtClean="0"/>
              <a:t>in this case two crabs,</a:t>
            </a:r>
          </a:p>
          <a:p>
            <a:r>
              <a:rPr lang="en-US" baseline="0" dirty="0" smtClean="0"/>
              <a:t>and what is the background surface on which they are located.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74070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When objects move fast, they become blurred, and difficult to recognize.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71383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And often the objects remain</a:t>
            </a:r>
            <a:r>
              <a:rPr lang="en-US" baseline="0" dirty="0" smtClean="0"/>
              <a:t> partially hidden, </a:t>
            </a:r>
          </a:p>
          <a:p>
            <a:r>
              <a:rPr lang="en-US" baseline="0" dirty="0" smtClean="0"/>
              <a:t>and are difficult to find among the clutter,</a:t>
            </a:r>
          </a:p>
          <a:p>
            <a:r>
              <a:rPr lang="en-US" b="1" baseline="0" dirty="0" smtClean="0"/>
              <a:t>&lt;click&gt; </a:t>
            </a:r>
            <a:r>
              <a:rPr lang="en-US" baseline="0" dirty="0" smtClean="0"/>
              <a:t>like the toy frog,</a:t>
            </a:r>
          </a:p>
          <a:p>
            <a:r>
              <a:rPr lang="en-US" b="1" baseline="0" dirty="0" smtClean="0"/>
              <a:t>&lt;click&gt;</a:t>
            </a:r>
            <a:r>
              <a:rPr lang="en-US" b="0" baseline="0" dirty="0" smtClean="0"/>
              <a:t> or the two train engines.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11614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OpenCV</a:t>
            </a:r>
            <a:r>
              <a:rPr lang="en-US" dirty="0" smtClean="0"/>
              <a:t> is</a:t>
            </a:r>
            <a:r>
              <a:rPr lang="en-US" baseline="0" dirty="0" smtClean="0"/>
              <a:t> an</a:t>
            </a:r>
            <a:r>
              <a:rPr lang="en-US" dirty="0" smtClean="0"/>
              <a:t> open source vision prototyping library</a:t>
            </a:r>
          </a:p>
          <a:p>
            <a:pPr lvl="1"/>
            <a:r>
              <a:rPr lang="en-US" dirty="0" smtClean="0"/>
              <a:t>which</a:t>
            </a:r>
            <a:r>
              <a:rPr lang="en-US" baseline="0" dirty="0" smtClean="0"/>
              <a:t> has been downloaded o</a:t>
            </a:r>
            <a:r>
              <a:rPr lang="en-US" dirty="0" smtClean="0"/>
              <a:t>ver 3 Million times and has over 900 algorithms</a:t>
            </a:r>
          </a:p>
          <a:p>
            <a:r>
              <a:rPr lang="en-US" dirty="0" smtClean="0"/>
              <a:t>OpenCV4Tegra comes</a:t>
            </a:r>
            <a:r>
              <a:rPr lang="en-US" baseline="0" dirty="0" smtClean="0"/>
              <a:t> with the </a:t>
            </a:r>
            <a:r>
              <a:rPr lang="en-US" baseline="0" dirty="0" err="1" smtClean="0"/>
              <a:t>Tegra</a:t>
            </a:r>
            <a:r>
              <a:rPr lang="en-US" baseline="0" dirty="0" smtClean="0"/>
              <a:t> SDK, and </a:t>
            </a:r>
            <a:r>
              <a:rPr lang="en-US" dirty="0" smtClean="0"/>
              <a:t>provides </a:t>
            </a:r>
            <a:r>
              <a:rPr lang="en-US" dirty="0" err="1" smtClean="0"/>
              <a:t>Tegra</a:t>
            </a:r>
            <a:r>
              <a:rPr lang="en-US" dirty="0" smtClean="0"/>
              <a:t>-specific acceleration for </a:t>
            </a:r>
            <a:r>
              <a:rPr lang="en-US" dirty="0" err="1" smtClean="0"/>
              <a:t>OpenCV</a:t>
            </a:r>
            <a:endParaRPr lang="en-US" dirty="0" smtClean="0"/>
          </a:p>
          <a:p>
            <a:pPr lvl="1"/>
            <a:r>
              <a:rPr lang="en-US" dirty="0" smtClean="0"/>
              <a:t>using OpenGL ES GLSL, ARM multithreading and NEON optimizations, and CUDA.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[</a:t>
            </a:r>
            <a:r>
              <a:rPr lang="en-US" dirty="0" err="1" smtClean="0"/>
              <a:t>Tegra</a:t>
            </a:r>
            <a:r>
              <a:rPr lang="en-US" dirty="0" smtClean="0"/>
              <a:t> Optimized Functions</a:t>
            </a:r>
          </a:p>
          <a:p>
            <a:pPr lvl="1"/>
            <a:r>
              <a:rPr lang="en-US" dirty="0" smtClean="0"/>
              <a:t>50+ NEON and GLSL optimized functions</a:t>
            </a:r>
          </a:p>
          <a:p>
            <a:pPr lvl="1"/>
            <a:r>
              <a:rPr lang="en-US" dirty="0" smtClean="0"/>
              <a:t>250 CUDA optimized kernels]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17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61629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.png"/><Relationship Id="rId7" Type="http://schemas.openxmlformats.org/officeDocument/2006/relationships/hyperlink" Target="http://creativecommons.org/licenses/by-nc/4.0/legalcode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Imag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>
          <a:xfrm>
            <a:off x="0" y="0"/>
            <a:ext cx="8229600" cy="6172199"/>
            <a:chOff x="0" y="-1"/>
            <a:chExt cx="10972800" cy="6172199"/>
          </a:xfrm>
        </p:grpSpPr>
        <p:pic>
          <p:nvPicPr>
            <p:cNvPr id="9" name="Picture 8"/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528" b="9530"/>
            <a:stretch/>
          </p:blipFill>
          <p:spPr>
            <a:xfrm>
              <a:off x="0" y="-1"/>
              <a:ext cx="10972800" cy="6172199"/>
            </a:xfrm>
            <a:prstGeom prst="rect">
              <a:avLst/>
            </a:prstGeom>
          </p:spPr>
        </p:pic>
        <p:sp>
          <p:nvSpPr>
            <p:cNvPr id="2" name="Rectangle 1"/>
            <p:cNvSpPr/>
            <p:nvPr userDrawn="1"/>
          </p:nvSpPr>
          <p:spPr>
            <a:xfrm>
              <a:off x="0" y="-1"/>
              <a:ext cx="10972800" cy="6172199"/>
            </a:xfrm>
            <a:prstGeom prst="rect">
              <a:avLst/>
            </a:prstGeom>
            <a:solidFill>
              <a:schemeClr val="tx2">
                <a:lumMod val="5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342887" fontAlgn="base">
                <a:spcBef>
                  <a:spcPct val="0"/>
                </a:spcBef>
                <a:spcAft>
                  <a:spcPct val="0"/>
                </a:spcAft>
              </a:pPr>
              <a:endParaRPr lang="en-US" sz="1350">
                <a:solidFill>
                  <a:srgbClr val="FFFFFF"/>
                </a:solidFill>
              </a:endParaRPr>
            </a:p>
          </p:txBody>
        </p:sp>
      </p:grpSp>
      <p:sp>
        <p:nvSpPr>
          <p:cNvPr id="8" name="Rectangle 7"/>
          <p:cNvSpPr/>
          <p:nvPr userDrawn="1"/>
        </p:nvSpPr>
        <p:spPr>
          <a:xfrm flipV="1">
            <a:off x="-1" y="0"/>
            <a:ext cx="8229601" cy="6172199"/>
          </a:xfrm>
          <a:prstGeom prst="rect">
            <a:avLst/>
          </a:prstGeom>
          <a:gradFill>
            <a:gsLst>
              <a:gs pos="37000">
                <a:schemeClr val="tx1">
                  <a:alpha val="0"/>
                </a:schemeClr>
              </a:gs>
              <a:gs pos="76000">
                <a:schemeClr val="tx1">
                  <a:alpha val="0"/>
                </a:schemeClr>
              </a:gs>
              <a:gs pos="55000">
                <a:schemeClr val="tx1">
                  <a:alpha val="28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4"/>
          <p:cNvSpPr>
            <a:spLocks noGrp="1" noChangeArrowheads="1"/>
          </p:cNvSpPr>
          <p:nvPr userDrawn="1">
            <p:ph type="subTitle" idx="1"/>
          </p:nvPr>
        </p:nvSpPr>
        <p:spPr>
          <a:xfrm>
            <a:off x="2046025" y="4798350"/>
            <a:ext cx="5836104" cy="313932"/>
          </a:xfrm>
        </p:spPr>
        <p:txBody>
          <a:bodyPr wrap="square" anchor="t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600" b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05" name="Title 304"/>
          <p:cNvSpPr>
            <a:spLocks noGrp="1"/>
          </p:cNvSpPr>
          <p:nvPr userDrawn="1">
            <p:ph type="title"/>
          </p:nvPr>
        </p:nvSpPr>
        <p:spPr>
          <a:xfrm>
            <a:off x="2027736" y="4290520"/>
            <a:ext cx="5845248" cy="507831"/>
          </a:xfrm>
        </p:spPr>
        <p:txBody>
          <a:bodyPr anchor="b"/>
          <a:lstStyle>
            <a:lvl1pPr marL="0" indent="0" algn="l">
              <a:lnSpc>
                <a:spcPct val="90000"/>
              </a:lnSpc>
              <a:spcBef>
                <a:spcPts val="0"/>
              </a:spcBef>
              <a:defRPr sz="3000" b="0" cap="none" baseline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3" cstate="print"/>
          <a:srcRect l="12327"/>
          <a:stretch/>
        </p:blipFill>
        <p:spPr>
          <a:xfrm>
            <a:off x="-1" y="748845"/>
            <a:ext cx="4020260" cy="98452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038" y="993506"/>
            <a:ext cx="2684930" cy="4952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 userDrawn="1"/>
        </p:nvPicPr>
        <p:blipFill rotWithShape="1">
          <a:blip r:embed="rId5" cstate="print"/>
          <a:srcRect r="3944"/>
          <a:stretch/>
        </p:blipFill>
        <p:spPr>
          <a:xfrm>
            <a:off x="1342839" y="1801401"/>
            <a:ext cx="6886762" cy="73158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845" y="1909794"/>
            <a:ext cx="1660279" cy="501543"/>
          </a:xfrm>
          <a:prstGeom prst="rect">
            <a:avLst/>
          </a:prstGeom>
        </p:spPr>
      </p:pic>
      <p:sp>
        <p:nvSpPr>
          <p:cNvPr id="12" name="Title 10"/>
          <p:cNvSpPr txBox="1">
            <a:spLocks/>
          </p:cNvSpPr>
          <p:nvPr userDrawn="1"/>
        </p:nvSpPr>
        <p:spPr bwMode="auto">
          <a:xfrm>
            <a:off x="4274049" y="487348"/>
            <a:ext cx="3955553" cy="5078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spAutoFit/>
          </a:bodyPr>
          <a:lstStyle>
            <a:lvl1pPr marL="0" indent="0" algn="l" rtl="0" fontAlgn="base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defRPr sz="3000" b="0" cap="none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5pPr>
            <a:lvl6pPr marL="342887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6pPr>
            <a:lvl7pPr marL="685773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7pPr>
            <a:lvl8pPr marL="1028659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8pPr>
            <a:lvl9pPr marL="1371545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9pPr>
          </a:lstStyle>
          <a:p>
            <a:pPr defTabSz="914400"/>
            <a:r>
              <a:rPr lang="en-US" kern="0" dirty="0" smtClean="0"/>
              <a:t>Robotics Teaching</a:t>
            </a:r>
            <a:r>
              <a:rPr lang="en-US" kern="0" baseline="0" dirty="0" smtClean="0"/>
              <a:t> Kit</a:t>
            </a:r>
            <a:endParaRPr lang="en-US" kern="0" dirty="0"/>
          </a:p>
        </p:txBody>
      </p:sp>
      <p:sp>
        <p:nvSpPr>
          <p:cNvPr id="13" name="Subtitle 11"/>
          <p:cNvSpPr txBox="1">
            <a:spLocks/>
          </p:cNvSpPr>
          <p:nvPr userDrawn="1"/>
        </p:nvSpPr>
        <p:spPr bwMode="auto">
          <a:xfrm>
            <a:off x="4274049" y="927174"/>
            <a:ext cx="3901232" cy="3139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84163" indent="-284163" algn="l" defTabSz="346459" rtl="0" fontAlgn="base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defRPr sz="1800" b="0" baseline="0">
                <a:solidFill>
                  <a:srgbClr val="6F6F6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30238" indent="-228600" algn="l" defTabSz="346459" rtl="0" fontAlgn="base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–"/>
              <a:defRPr sz="1400" b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04863" indent="-203200" algn="l" defTabSz="346459" rtl="0" fontAlgn="base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–"/>
              <a:defRPr sz="1400" b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31066" indent="-171443" algn="l" rtl="0" fontAlgn="base">
              <a:spcBef>
                <a:spcPct val="20000"/>
              </a:spcBef>
              <a:spcAft>
                <a:spcPct val="0"/>
              </a:spcAft>
              <a:buChar char="–"/>
              <a:defRPr sz="1500">
                <a:solidFill>
                  <a:schemeClr val="bg1"/>
                </a:solidFill>
                <a:latin typeface="+mn-lt"/>
              </a:defRPr>
            </a:lvl4pPr>
            <a:lvl5pPr marL="1588230" indent="-171443" algn="l" rtl="0" fontAlgn="base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bg1"/>
                </a:solidFill>
                <a:latin typeface="+mn-lt"/>
              </a:defRPr>
            </a:lvl5pPr>
            <a:lvl6pPr marL="1931117" indent="-17144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bg1"/>
                </a:solidFill>
                <a:latin typeface="+mn-lt"/>
              </a:defRPr>
            </a:lvl6pPr>
            <a:lvl7pPr marL="2274003" indent="-17144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bg1"/>
                </a:solidFill>
                <a:latin typeface="+mn-lt"/>
              </a:defRPr>
            </a:lvl7pPr>
            <a:lvl8pPr marL="2616890" indent="-17144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bg1"/>
                </a:solidFill>
                <a:latin typeface="+mn-lt"/>
              </a:defRPr>
            </a:lvl8pPr>
            <a:lvl9pPr marL="2959775" indent="-17144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bg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kern="0" dirty="0" smtClean="0"/>
              <a:t>With ‘Jet’</a:t>
            </a:r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3233824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BOTTOM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0" y="0"/>
            <a:ext cx="8229600" cy="6172200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>
          <a:xfrm rot="5400000" flipV="1">
            <a:off x="1028700" y="-1028700"/>
            <a:ext cx="6172200" cy="822960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296" tIns="41148" rIns="82296" bIns="41148"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3761" y="5207994"/>
            <a:ext cx="7482078" cy="504138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7014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EFT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8229600" cy="6172200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 flipH="1">
            <a:off x="0" y="0"/>
            <a:ext cx="8229600" cy="617220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296" tIns="41148" rIns="82296" bIns="41148" rtlCol="0" anchor="ctr"/>
          <a:lstStyle/>
          <a:p>
            <a:pPr algn="ctr"/>
            <a:endParaRPr lang="en-US">
              <a:solidFill>
                <a:srgbClr val="FFFFFF"/>
              </a:solidFill>
              <a:latin typeface="Trebuchet MS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37551" y="2311880"/>
            <a:ext cx="3050798" cy="1544129"/>
          </a:xfrm>
        </p:spPr>
        <p:txBody>
          <a:bodyPr anchor="ctr"/>
          <a:lstStyle>
            <a:lvl1pPr marL="0" indent="0" algn="l">
              <a:lnSpc>
                <a:spcPct val="90000"/>
              </a:lnSpc>
              <a:spcBef>
                <a:spcPts val="0"/>
              </a:spcBef>
              <a:buFontTx/>
              <a:buNone/>
              <a:defRPr sz="2500" cap="all" baseline="0">
                <a:solidFill>
                  <a:schemeClr val="tx1"/>
                </a:solidFill>
              </a:defRPr>
            </a:lvl1pPr>
            <a:lvl2pPr marL="514350" indent="0">
              <a:buFontTx/>
              <a:buNone/>
              <a:defRPr/>
            </a:lvl2pPr>
            <a:lvl3pPr marL="980123" indent="0">
              <a:buFontTx/>
              <a:buNone/>
              <a:defRPr/>
            </a:lvl3pPr>
            <a:lvl4pPr marL="1391603" indent="0">
              <a:buFontTx/>
              <a:buNone/>
              <a:defRPr/>
            </a:lvl4pPr>
            <a:lvl5pPr marL="1700213" indent="0"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9986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3761" y="347472"/>
            <a:ext cx="7482078" cy="516167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3854" y="1948656"/>
            <a:ext cx="7461504" cy="3851597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84163" marR="0" indent="-284163" algn="l" defTabSz="346459" rtl="0" eaLnBrk="1" fontAlgn="base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 lang="en-US" sz="1800" dirty="0" smtClean="0"/>
            </a:lvl1pPr>
            <a:lvl2pPr marL="630238" marR="0" indent="-228600" algn="l" defTabSz="346459" rtl="0" eaLnBrk="1" fontAlgn="base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 lang="en-US" sz="1400" dirty="0" smtClean="0"/>
            </a:lvl2pPr>
            <a:lvl3pPr marL="804863" marR="0" indent="-203200" algn="l" defTabSz="346459" rtl="0" eaLnBrk="1" fontAlgn="base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 lang="en-US" sz="1400" dirty="0" smtClean="0"/>
            </a:lvl3pPr>
          </a:lstStyle>
          <a:p>
            <a:pPr marL="284163" marR="0" lvl="0" indent="-284163" algn="l" defTabSz="346459" rtl="0" eaLnBrk="1" fontAlgn="base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6F6F6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Click to edit Master text styles</a:t>
            </a:r>
          </a:p>
          <a:p>
            <a:pPr marL="630238" marR="0" lvl="1" indent="-228600" algn="l" defTabSz="346459" rtl="0" eaLnBrk="1" fontAlgn="base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6F6F6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Second level</a:t>
            </a:r>
          </a:p>
          <a:p>
            <a:pPr marL="804863" marR="0" lvl="2" indent="-203200" algn="l" defTabSz="346459" rtl="0" eaLnBrk="1" fontAlgn="base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6F6F6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73761" y="1229600"/>
            <a:ext cx="7482078" cy="525463"/>
          </a:xfrm>
        </p:spPr>
        <p:txBody>
          <a:bodyPr anchor="ctr"/>
          <a:lstStyle>
            <a:lvl1pPr marL="0" indent="0" algn="l">
              <a:buFontTx/>
              <a:buNone/>
              <a:defRPr sz="24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28608" indent="0" algn="ctr">
              <a:buFontTx/>
              <a:buNone/>
              <a:defRPr sz="21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816737" indent="0" algn="ctr">
              <a:buFontTx/>
              <a:buNone/>
              <a:defRPr sz="21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159622" indent="0" algn="ctr">
              <a:buFontTx/>
              <a:buNone/>
              <a:defRPr sz="21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416787" indent="0" algn="ctr">
              <a:buFontTx/>
              <a:buNone/>
              <a:defRPr sz="21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4686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branding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3761" y="347472"/>
            <a:ext cx="7482078" cy="516167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3854" y="1948657"/>
            <a:ext cx="7461504" cy="3851597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84163" marR="0" indent="-284163" algn="l" defTabSz="346459" rtl="0" eaLnBrk="1" fontAlgn="base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 lang="en-US" sz="1800" dirty="0" smtClean="0"/>
            </a:lvl1pPr>
            <a:lvl2pPr marL="630238" marR="0" indent="-228600" algn="l" defTabSz="346459" rtl="0" eaLnBrk="1" fontAlgn="base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 lang="en-US" sz="1600" dirty="0" smtClean="0"/>
            </a:lvl2pPr>
            <a:lvl3pPr marL="804863" marR="0" indent="-203200" algn="l" defTabSz="346459" rtl="0" eaLnBrk="1" fontAlgn="base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 lang="en-US" sz="1400" dirty="0" smtClean="0"/>
            </a:lvl3pPr>
          </a:lstStyle>
          <a:p>
            <a:pPr marL="284163" marR="0" lvl="0" indent="-284163" algn="l" defTabSz="346459" rtl="0" eaLnBrk="1" fontAlgn="base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6F6F6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Click to edit Master text styles</a:t>
            </a:r>
          </a:p>
          <a:p>
            <a:pPr marL="630238" marR="0" lvl="1" indent="-228600" algn="l" defTabSz="346459" rtl="0" eaLnBrk="1" fontAlgn="base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6F6F6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Second level</a:t>
            </a:r>
          </a:p>
          <a:p>
            <a:pPr marL="804863" marR="0" lvl="2" indent="-203200" algn="l" defTabSz="346459" rtl="0" eaLnBrk="1" fontAlgn="base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6F6F6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73761" y="1225566"/>
            <a:ext cx="7482078" cy="525463"/>
          </a:xfrm>
        </p:spPr>
        <p:txBody>
          <a:bodyPr anchor="ctr"/>
          <a:lstStyle>
            <a:lvl1pPr marL="0" indent="0" algn="l">
              <a:buFontTx/>
              <a:buNone/>
              <a:defRPr sz="24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28608" indent="0" algn="ctr">
              <a:buFontTx/>
              <a:buNone/>
              <a:defRPr sz="21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816737" indent="0" algn="ctr">
              <a:buFontTx/>
              <a:buNone/>
              <a:defRPr sz="21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159622" indent="0" algn="ctr">
              <a:buFontTx/>
              <a:buNone/>
              <a:defRPr sz="21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416787" indent="0" algn="ctr">
              <a:buFontTx/>
              <a:buNone/>
              <a:defRPr sz="21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4" name="Rectangle 3"/>
          <p:cNvSpPr/>
          <p:nvPr userDrawn="1"/>
        </p:nvSpPr>
        <p:spPr>
          <a:xfrm>
            <a:off x="0" y="5917406"/>
            <a:ext cx="8229600" cy="2585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887" fontAlgn="base">
              <a:spcBef>
                <a:spcPct val="0"/>
              </a:spcBef>
              <a:spcAft>
                <a:spcPct val="0"/>
              </a:spcAft>
            </a:pPr>
            <a:endParaRPr lang="en-US" sz="1350">
              <a:solidFill>
                <a:srgbClr val="FFFFFF"/>
              </a:solidFill>
            </a:endParaRPr>
          </a:p>
        </p:txBody>
      </p:sp>
      <p:sp>
        <p:nvSpPr>
          <p:cNvPr id="6" name="TextBox 5"/>
          <p:cNvSpPr txBox="1"/>
          <p:nvPr userDrawn="1"/>
        </p:nvSpPr>
        <p:spPr>
          <a:xfrm>
            <a:off x="479339" y="6051571"/>
            <a:ext cx="240771" cy="7694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algn="ctr">
              <a:defRPr sz="4400" cap="all">
                <a:solidFill>
                  <a:schemeClr val="bg1"/>
                </a:solidFill>
                <a:latin typeface="Century Gothic" pitchFamily="34" charset="0"/>
              </a:defRPr>
            </a:lvl1pPr>
          </a:lstStyle>
          <a:p>
            <a:pPr algn="l" defTabSz="342887" fontAlgn="base">
              <a:spcBef>
                <a:spcPct val="0"/>
              </a:spcBef>
              <a:spcAft>
                <a:spcPct val="0"/>
              </a:spcAft>
            </a:pPr>
            <a:fld id="{9EF62655-870B-4C06-BC3D-C67D37BAE36D}" type="slidenum">
              <a:rPr lang="en-US" sz="500" smtClean="0">
                <a:solidFill>
                  <a:srgbClr val="6F6F6F"/>
                </a:solidFill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  <a:pPr algn="l" defTabSz="342887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r>
              <a:rPr lang="en-US" sz="500" cap="none" dirty="0" smtClean="0">
                <a:solidFill>
                  <a:srgbClr val="6F6F6F"/>
                </a:solidFill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97055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3761" y="347472"/>
            <a:ext cx="7482078" cy="516167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3854" y="1335024"/>
            <a:ext cx="7461504" cy="4429528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lang="en-US" sz="1800" dirty="0" smtClean="0"/>
            </a:lvl1pPr>
            <a:lvl2pPr>
              <a:defRPr lang="en-US" sz="1400" dirty="0" smtClean="0"/>
            </a:lvl2pPr>
            <a:lvl3pPr>
              <a:defRPr lang="en-US" sz="1400" dirty="0" smtClean="0"/>
            </a:lvl3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255114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ent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3761" y="347472"/>
            <a:ext cx="7482078" cy="516167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algn="ctr">
              <a:defRPr lang="en-US" dirty="0"/>
            </a:lvl1pPr>
          </a:lstStyle>
          <a:p>
            <a:pPr lvl="0"/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0919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entered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3761" y="347472"/>
            <a:ext cx="7482078" cy="516167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algn="ctr">
              <a:defRPr lang="en-US" dirty="0"/>
            </a:lvl1pPr>
          </a:lstStyle>
          <a:p>
            <a:pPr lvl="0"/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73761" y="1261662"/>
            <a:ext cx="7482078" cy="525463"/>
          </a:xfrm>
        </p:spPr>
        <p:txBody>
          <a:bodyPr anchor="ctr"/>
          <a:lstStyle>
            <a:lvl1pPr marL="0" indent="0" algn="ctr">
              <a:buFontTx/>
              <a:buNone/>
              <a:defRPr sz="24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28608" indent="0" algn="ctr">
              <a:buFontTx/>
              <a:buNone/>
              <a:defRPr sz="21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816737" indent="0" algn="ctr">
              <a:buFontTx/>
              <a:buNone/>
              <a:defRPr sz="21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159622" indent="0" algn="ctr">
              <a:buFontTx/>
              <a:buNone/>
              <a:defRPr sz="21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416787" indent="0" algn="ctr">
              <a:buFontTx/>
              <a:buNone/>
              <a:defRPr sz="21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6068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- Imag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>
          <a:xfrm>
            <a:off x="0" y="0"/>
            <a:ext cx="8229600" cy="6172199"/>
            <a:chOff x="0" y="-1"/>
            <a:chExt cx="10972800" cy="6172199"/>
          </a:xfrm>
        </p:grpSpPr>
        <p:pic>
          <p:nvPicPr>
            <p:cNvPr id="9" name="Picture 8"/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528" b="9530"/>
            <a:stretch/>
          </p:blipFill>
          <p:spPr>
            <a:xfrm>
              <a:off x="0" y="-1"/>
              <a:ext cx="10972800" cy="6172199"/>
            </a:xfrm>
            <a:prstGeom prst="rect">
              <a:avLst/>
            </a:prstGeom>
          </p:spPr>
        </p:pic>
        <p:sp>
          <p:nvSpPr>
            <p:cNvPr id="2" name="Rectangle 1"/>
            <p:cNvSpPr/>
            <p:nvPr userDrawn="1"/>
          </p:nvSpPr>
          <p:spPr>
            <a:xfrm>
              <a:off x="0" y="-1"/>
              <a:ext cx="10972800" cy="6172199"/>
            </a:xfrm>
            <a:prstGeom prst="rect">
              <a:avLst/>
            </a:prstGeom>
            <a:solidFill>
              <a:schemeClr val="tx2">
                <a:lumMod val="5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342887" fontAlgn="base">
                <a:spcBef>
                  <a:spcPct val="0"/>
                </a:spcBef>
                <a:spcAft>
                  <a:spcPct val="0"/>
                </a:spcAft>
              </a:pPr>
              <a:endParaRPr lang="en-US" sz="1350">
                <a:solidFill>
                  <a:srgbClr val="FFFFFF"/>
                </a:solidFill>
              </a:endParaRPr>
            </a:p>
          </p:txBody>
        </p:sp>
      </p:grpSp>
      <p:sp>
        <p:nvSpPr>
          <p:cNvPr id="8" name="Rectangle 7"/>
          <p:cNvSpPr/>
          <p:nvPr userDrawn="1"/>
        </p:nvSpPr>
        <p:spPr>
          <a:xfrm flipV="1">
            <a:off x="-1" y="0"/>
            <a:ext cx="8229601" cy="6172199"/>
          </a:xfrm>
          <a:prstGeom prst="rect">
            <a:avLst/>
          </a:prstGeom>
          <a:gradFill>
            <a:gsLst>
              <a:gs pos="37000">
                <a:schemeClr val="tx1">
                  <a:alpha val="0"/>
                </a:schemeClr>
              </a:gs>
              <a:gs pos="76000">
                <a:schemeClr val="tx1">
                  <a:alpha val="0"/>
                </a:schemeClr>
              </a:gs>
              <a:gs pos="55000">
                <a:schemeClr val="tx1">
                  <a:alpha val="28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3" cstate="print"/>
          <a:srcRect l="12327"/>
          <a:stretch/>
        </p:blipFill>
        <p:spPr>
          <a:xfrm>
            <a:off x="-1" y="748845"/>
            <a:ext cx="4020260" cy="98452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038" y="993506"/>
            <a:ext cx="2684930" cy="4952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 userDrawn="1"/>
        </p:nvPicPr>
        <p:blipFill rotWithShape="1">
          <a:blip r:embed="rId5" cstate="print"/>
          <a:srcRect r="3944"/>
          <a:stretch/>
        </p:blipFill>
        <p:spPr>
          <a:xfrm>
            <a:off x="1342839" y="1801401"/>
            <a:ext cx="6886762" cy="73158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845" y="1909794"/>
            <a:ext cx="1660279" cy="501543"/>
          </a:xfrm>
          <a:prstGeom prst="rect">
            <a:avLst/>
          </a:prstGeom>
        </p:spPr>
      </p:pic>
      <p:sp>
        <p:nvSpPr>
          <p:cNvPr id="12" name="Title 10"/>
          <p:cNvSpPr txBox="1">
            <a:spLocks/>
          </p:cNvSpPr>
          <p:nvPr userDrawn="1"/>
        </p:nvSpPr>
        <p:spPr bwMode="auto">
          <a:xfrm>
            <a:off x="4599162" y="487348"/>
            <a:ext cx="3630440" cy="5078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spAutoFit/>
          </a:bodyPr>
          <a:lstStyle>
            <a:lvl1pPr marL="0" indent="0" algn="l" rtl="0" fontAlgn="base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defRPr sz="3000" b="0" cap="none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5pPr>
            <a:lvl6pPr marL="342887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6pPr>
            <a:lvl7pPr marL="685773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7pPr>
            <a:lvl8pPr marL="1028659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8pPr>
            <a:lvl9pPr marL="1371545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9pPr>
          </a:lstStyle>
          <a:p>
            <a:pPr defTabSz="914400"/>
            <a:r>
              <a:rPr lang="en-US" kern="0" dirty="0" err="1" smtClean="0"/>
              <a:t>JetBot</a:t>
            </a:r>
            <a:r>
              <a:rPr lang="en-US" kern="0" dirty="0" smtClean="0"/>
              <a:t> Teaching</a:t>
            </a:r>
            <a:r>
              <a:rPr lang="en-US" kern="0" baseline="0" dirty="0" smtClean="0"/>
              <a:t> Kit</a:t>
            </a:r>
            <a:endParaRPr lang="en-US" kern="0" dirty="0"/>
          </a:p>
        </p:txBody>
      </p:sp>
      <p:sp>
        <p:nvSpPr>
          <p:cNvPr id="13" name="Subtitle 11"/>
          <p:cNvSpPr txBox="1">
            <a:spLocks/>
          </p:cNvSpPr>
          <p:nvPr userDrawn="1"/>
        </p:nvSpPr>
        <p:spPr bwMode="auto">
          <a:xfrm>
            <a:off x="4653483" y="927174"/>
            <a:ext cx="3521798" cy="3139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84163" indent="-284163" algn="l" defTabSz="346459" rtl="0" fontAlgn="base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defRPr sz="1800" b="0" baseline="0">
                <a:solidFill>
                  <a:srgbClr val="6F6F6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30238" indent="-228600" algn="l" defTabSz="346459" rtl="0" fontAlgn="base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–"/>
              <a:defRPr sz="1400" b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04863" indent="-203200" algn="l" defTabSz="346459" rtl="0" fontAlgn="base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–"/>
              <a:defRPr sz="1400" b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31066" indent="-171443" algn="l" rtl="0" fontAlgn="base">
              <a:spcBef>
                <a:spcPct val="20000"/>
              </a:spcBef>
              <a:spcAft>
                <a:spcPct val="0"/>
              </a:spcAft>
              <a:buChar char="–"/>
              <a:defRPr sz="1500">
                <a:solidFill>
                  <a:schemeClr val="bg1"/>
                </a:solidFill>
                <a:latin typeface="+mn-lt"/>
              </a:defRPr>
            </a:lvl4pPr>
            <a:lvl5pPr marL="1588230" indent="-171443" algn="l" rtl="0" fontAlgn="base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bg1"/>
                </a:solidFill>
                <a:latin typeface="+mn-lt"/>
              </a:defRPr>
            </a:lvl5pPr>
            <a:lvl6pPr marL="1931117" indent="-17144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bg1"/>
                </a:solidFill>
                <a:latin typeface="+mn-lt"/>
              </a:defRPr>
            </a:lvl6pPr>
            <a:lvl7pPr marL="2274003" indent="-17144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bg1"/>
                </a:solidFill>
                <a:latin typeface="+mn-lt"/>
              </a:defRPr>
            </a:lvl7pPr>
            <a:lvl8pPr marL="2616890" indent="-17144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bg1"/>
                </a:solidFill>
                <a:latin typeface="+mn-lt"/>
              </a:defRPr>
            </a:lvl8pPr>
            <a:lvl9pPr marL="2959775" indent="-17144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bg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kern="0" dirty="0" smtClean="0"/>
              <a:t>Robotics</a:t>
            </a:r>
            <a:r>
              <a:rPr lang="en-US" kern="0" baseline="0" dirty="0" smtClean="0"/>
              <a:t> with </a:t>
            </a:r>
            <a:r>
              <a:rPr lang="en-US" kern="0" baseline="0" dirty="0" err="1" smtClean="0"/>
              <a:t>Jetson</a:t>
            </a:r>
            <a:endParaRPr lang="en-US" kern="0" dirty="0"/>
          </a:p>
        </p:txBody>
      </p:sp>
      <p:sp>
        <p:nvSpPr>
          <p:cNvPr id="16" name="Subtitle 11"/>
          <p:cNvSpPr>
            <a:spLocks noGrp="1"/>
          </p:cNvSpPr>
          <p:nvPr>
            <p:ph type="subTitle" idx="1" hasCustomPrompt="1"/>
          </p:nvPr>
        </p:nvSpPr>
        <p:spPr>
          <a:xfrm>
            <a:off x="63375" y="4347097"/>
            <a:ext cx="8111906" cy="786218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The GPU Teaching Kit is licensed by NVIDIA and California Polytechnic State University under the </a:t>
            </a:r>
            <a:r>
              <a:rPr lang="en-US" dirty="0" smtClean="0">
                <a:solidFill>
                  <a:srgbClr val="92D050"/>
                </a:solidFill>
                <a:hlinkClick r:id="rId7"/>
              </a:rPr>
              <a:t>Creative </a:t>
            </a:r>
            <a:r>
              <a:rPr lang="en-US" dirty="0">
                <a:solidFill>
                  <a:srgbClr val="92D050"/>
                </a:solidFill>
                <a:hlinkClick r:id="rId7"/>
              </a:rPr>
              <a:t>Commons Attribution-</a:t>
            </a:r>
            <a:r>
              <a:rPr lang="en-US" dirty="0" err="1">
                <a:solidFill>
                  <a:srgbClr val="92D050"/>
                </a:solidFill>
                <a:hlinkClick r:id="rId7"/>
              </a:rPr>
              <a:t>NonCommercial</a:t>
            </a:r>
            <a:r>
              <a:rPr lang="en-US" dirty="0">
                <a:solidFill>
                  <a:srgbClr val="92D050"/>
                </a:solidFill>
                <a:hlinkClick r:id="rId7"/>
              </a:rPr>
              <a:t> 4.0 International License.</a:t>
            </a:r>
            <a:endParaRPr lang="en-US" dirty="0">
              <a:solidFill>
                <a:srgbClr val="92D050"/>
              </a:solidFill>
            </a:endParaRPr>
          </a:p>
        </p:txBody>
      </p:sp>
      <p:pic>
        <p:nvPicPr>
          <p:cNvPr id="17" name="Picture 2" descr="Creative Commons License">
            <a:hlinkClick r:id="rId7"/>
          </p:cNvPr>
          <p:cNvPicPr>
            <a:picLocks noChangeAspect="1" noChangeArrowheads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5699" y="3978052"/>
            <a:ext cx="838200" cy="29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0732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Subtitle, and Content - NO LOGO &amp; PAGE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7912607" y="5758134"/>
            <a:ext cx="388589" cy="328613"/>
          </a:xfrm>
          <a:prstGeom prst="rect">
            <a:avLst/>
          </a:prstGeom>
        </p:spPr>
        <p:txBody>
          <a:bodyPr vert="horz" lIns="82296" tIns="41148" rIns="82296" bIns="41148" rtlCol="0" anchor="ctr"/>
          <a:lstStyle>
            <a:lvl1pPr algn="l">
              <a:defRPr sz="800">
                <a:solidFill>
                  <a:schemeClr val="accent4"/>
                </a:solidFill>
                <a:latin typeface="Trebuchet MS" panose="020B0603020202020204" pitchFamily="34" charset="0"/>
              </a:defRPr>
            </a:lvl1pPr>
          </a:lstStyle>
          <a:p>
            <a:fld id="{8E13CC0A-14CC-4674-B52E-3D07CCA8AFC7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0" y="0"/>
            <a:ext cx="8229600" cy="6172200"/>
            <a:chOff x="0" y="0"/>
            <a:chExt cx="10972800" cy="6172200"/>
          </a:xfrm>
        </p:grpSpPr>
        <p:pic>
          <p:nvPicPr>
            <p:cNvPr id="14" name="Picture 13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0"/>
              <a:ext cx="10972800" cy="6172200"/>
            </a:xfrm>
            <a:prstGeom prst="rect">
              <a:avLst/>
            </a:prstGeom>
          </p:spPr>
        </p:pic>
        <p:sp>
          <p:nvSpPr>
            <p:cNvPr id="15" name="Rectangle 14"/>
            <p:cNvSpPr/>
            <p:nvPr userDrawn="1"/>
          </p:nvSpPr>
          <p:spPr>
            <a:xfrm>
              <a:off x="0" y="0"/>
              <a:ext cx="10972800" cy="6172200"/>
            </a:xfrm>
            <a:prstGeom prst="rect">
              <a:avLst/>
            </a:pr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3761" y="405646"/>
            <a:ext cx="7482078" cy="504138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4048" y="1868143"/>
            <a:ext cx="7461504" cy="3908048"/>
          </a:xfrm>
        </p:spPr>
        <p:txBody>
          <a:bodyPr/>
          <a:lstStyle>
            <a:lvl1pPr marL="208598" indent="-208598">
              <a:buClr>
                <a:schemeClr val="bg2"/>
              </a:buClr>
              <a:buSzPct val="100000"/>
              <a:buFontTx/>
              <a:buBlip>
                <a:blip r:embed="rId3"/>
              </a:buBlip>
              <a:defRPr>
                <a:solidFill>
                  <a:schemeClr val="bg2"/>
                </a:solidFill>
              </a:defRPr>
            </a:lvl1pPr>
            <a:lvl2pPr marL="722948" indent="-208598">
              <a:buClr>
                <a:schemeClr val="bg2"/>
              </a:buClr>
              <a:buSzPct val="100000"/>
              <a:buFontTx/>
              <a:buBlip>
                <a:blip r:embed="rId3"/>
              </a:buBlip>
              <a:defRPr>
                <a:solidFill>
                  <a:schemeClr val="bg2"/>
                </a:solidFill>
              </a:defRPr>
            </a:lvl2pPr>
            <a:lvl3pPr marL="1130142" indent="-150019">
              <a:buClr>
                <a:schemeClr val="bg2"/>
              </a:buClr>
              <a:buSzPct val="100000"/>
              <a:buFontTx/>
              <a:buBlip>
                <a:blip r:embed="rId3"/>
              </a:buBlip>
              <a:defRPr sz="1800">
                <a:solidFill>
                  <a:schemeClr val="bg2"/>
                </a:solidFill>
              </a:defRPr>
            </a:lvl3pPr>
            <a:lvl4pPr marL="1597343" indent="-205740">
              <a:buClr>
                <a:schemeClr val="bg2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</a:defRPr>
            </a:lvl4pPr>
            <a:lvl5pPr marL="1905953" indent="-205740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73761" y="1104900"/>
            <a:ext cx="7482078" cy="525463"/>
          </a:xfrm>
        </p:spPr>
        <p:txBody>
          <a:bodyPr/>
          <a:lstStyle>
            <a:lvl1pPr marL="0" indent="0" algn="ctr">
              <a:buFontTx/>
              <a:buNone/>
              <a:defRPr sz="250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514350" indent="0" algn="ctr">
              <a:buFontTx/>
              <a:buNone/>
              <a:defRPr sz="25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980123" indent="0" algn="ctr">
              <a:buFontTx/>
              <a:buNone/>
              <a:defRPr sz="25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391603" indent="0" algn="ctr">
              <a:buFontTx/>
              <a:buNone/>
              <a:defRPr sz="25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700213" indent="0" algn="ctr">
              <a:buFontTx/>
              <a:buNone/>
              <a:defRPr sz="25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9325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3180" y="80527"/>
            <a:ext cx="6903244" cy="507831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11957" y="1439863"/>
            <a:ext cx="3708797" cy="4252912"/>
          </a:xfrm>
        </p:spPr>
        <p:txBody>
          <a:bodyPr/>
          <a:lstStyle>
            <a:lvl1pPr>
              <a:buSzPct val="100000"/>
              <a:buFontTx/>
              <a:buBlip>
                <a:blip r:embed="rId2"/>
              </a:buBlip>
              <a:defRPr sz="2200">
                <a:solidFill>
                  <a:schemeClr val="tx1"/>
                </a:solidFill>
              </a:defRPr>
            </a:lvl1pPr>
            <a:lvl2pPr>
              <a:buSzPct val="100000"/>
              <a:buFontTx/>
              <a:buBlip>
                <a:blip r:embed="rId2"/>
              </a:buBlip>
              <a:defRPr sz="1800">
                <a:solidFill>
                  <a:schemeClr val="tx1"/>
                </a:solidFill>
              </a:defRPr>
            </a:lvl2pPr>
            <a:lvl3pPr>
              <a:buSzPct val="100000"/>
              <a:buFontTx/>
              <a:buBlip>
                <a:blip r:embed="rId2"/>
              </a:buBlip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35055" y="1439863"/>
            <a:ext cx="3708797" cy="4252912"/>
          </a:xfrm>
        </p:spPr>
        <p:txBody>
          <a:bodyPr/>
          <a:lstStyle>
            <a:lvl1pPr>
              <a:buSzPct val="100000"/>
              <a:buFontTx/>
              <a:buBlip>
                <a:blip r:embed="rId2"/>
              </a:buBlip>
              <a:defRPr sz="2200">
                <a:solidFill>
                  <a:schemeClr val="tx1"/>
                </a:solidFill>
              </a:defRPr>
            </a:lvl1pPr>
            <a:lvl2pPr>
              <a:buSzPct val="100000"/>
              <a:buFontTx/>
              <a:buBlip>
                <a:blip r:embed="rId2"/>
              </a:buBlip>
              <a:defRPr sz="1800" b="1">
                <a:solidFill>
                  <a:schemeClr val="tx1"/>
                </a:solidFill>
              </a:defRPr>
            </a:lvl2pPr>
            <a:lvl3pPr>
              <a:buSzPct val="100000"/>
              <a:buFontTx/>
              <a:buBlip>
                <a:blip r:embed="rId2"/>
              </a:buBlip>
              <a:defRPr sz="1600" b="1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9164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47100" y="349950"/>
            <a:ext cx="7422104" cy="5161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74808" y="1332413"/>
            <a:ext cx="7403957" cy="43503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36" name="Parallelogram 35"/>
          <p:cNvSpPr/>
          <p:nvPr userDrawn="1"/>
        </p:nvSpPr>
        <p:spPr>
          <a:xfrm>
            <a:off x="7178479" y="6000375"/>
            <a:ext cx="819901" cy="171825"/>
          </a:xfrm>
          <a:prstGeom prst="parallelogram">
            <a:avLst>
              <a:gd name="adj" fmla="val 36300"/>
            </a:avLst>
          </a:prstGeom>
          <a:solidFill>
            <a:srgbClr val="08552B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/>
            </a:endParaRPr>
          </a:p>
        </p:txBody>
      </p:sp>
      <p:sp>
        <p:nvSpPr>
          <p:cNvPr id="37" name="Parallelogram 36"/>
          <p:cNvSpPr/>
          <p:nvPr userDrawn="1"/>
        </p:nvSpPr>
        <p:spPr>
          <a:xfrm>
            <a:off x="6394206" y="6000375"/>
            <a:ext cx="819901" cy="171825"/>
          </a:xfrm>
          <a:prstGeom prst="parallelogram">
            <a:avLst>
              <a:gd name="adj" fmla="val 36300"/>
            </a:avLst>
          </a:prstGeom>
          <a:solidFill>
            <a:srgbClr val="76B9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/>
            </a:endParaRPr>
          </a:p>
        </p:txBody>
      </p:sp>
      <p:pic>
        <p:nvPicPr>
          <p:cNvPr id="38" name="Picture 37"/>
          <p:cNvPicPr>
            <a:picLocks noChangeAspect="1"/>
          </p:cNvPicPr>
          <p:nvPr userDrawn="1"/>
        </p:nvPicPr>
        <p:blipFill rotWithShape="1">
          <a:blip r:embed="rId13" cstate="print"/>
          <a:srcRect t="-6317" r="97921" b="17099"/>
          <a:stretch/>
        </p:blipFill>
        <p:spPr>
          <a:xfrm>
            <a:off x="7947899" y="5987804"/>
            <a:ext cx="284058" cy="190372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 userDrawn="1"/>
        </p:nvPicPr>
        <p:blipFill rotWithShape="1">
          <a:blip r:embed="rId14" cstate="print"/>
          <a:srcRect l="52877" t="1978" r="-1" b="17095"/>
          <a:stretch/>
        </p:blipFill>
        <p:spPr>
          <a:xfrm>
            <a:off x="0" y="6002009"/>
            <a:ext cx="6433059" cy="172676"/>
          </a:xfrm>
          <a:prstGeom prst="rect">
            <a:avLst/>
          </a:prstGeom>
        </p:spPr>
      </p:pic>
      <p:sp>
        <p:nvSpPr>
          <p:cNvPr id="12" name="TextBox 11"/>
          <p:cNvSpPr txBox="1"/>
          <p:nvPr userDrawn="1"/>
        </p:nvSpPr>
        <p:spPr>
          <a:xfrm>
            <a:off x="478721" y="6040910"/>
            <a:ext cx="240771" cy="9233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algn="ctr">
              <a:defRPr sz="4400" cap="all">
                <a:solidFill>
                  <a:schemeClr val="bg1"/>
                </a:solidFill>
                <a:latin typeface="Century Gothic" pitchFamily="34" charset="0"/>
              </a:defRPr>
            </a:lvl1pPr>
          </a:lstStyle>
          <a:p>
            <a:pPr algn="l" defTabSz="342887" fontAlgn="base">
              <a:spcBef>
                <a:spcPct val="0"/>
              </a:spcBef>
              <a:spcAft>
                <a:spcPct val="0"/>
              </a:spcAft>
            </a:pPr>
            <a:fld id="{9EF62655-870B-4C06-BC3D-C67D37BAE36D}" type="slidenum">
              <a:rPr lang="en-US" sz="500" smtClean="0">
                <a:solidFill>
                  <a:srgbClr val="FFFFFF"/>
                </a:solidFill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  <a:pPr algn="l" defTabSz="342887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r>
              <a:rPr lang="en-US" sz="600" cap="none" dirty="0" smtClean="0">
                <a:solidFill>
                  <a:srgbClr val="FFFFFF"/>
                </a:solidFill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  <a:t> </a:t>
            </a:r>
          </a:p>
        </p:txBody>
      </p:sp>
      <p:cxnSp>
        <p:nvCxnSpPr>
          <p:cNvPr id="44" name="Straight Connector 43"/>
          <p:cNvCxnSpPr/>
          <p:nvPr userDrawn="1"/>
        </p:nvCxnSpPr>
        <p:spPr>
          <a:xfrm>
            <a:off x="-8056" y="5991792"/>
            <a:ext cx="8247888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Picture 45"/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3072" y="6039150"/>
            <a:ext cx="495118" cy="9131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396"/>
          <a:stretch/>
        </p:blipFill>
        <p:spPr>
          <a:xfrm>
            <a:off x="7348158" y="6041972"/>
            <a:ext cx="480543" cy="85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314095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7" r:id="rId4"/>
    <p:sldLayoutId id="2147483678" r:id="rId5"/>
    <p:sldLayoutId id="2147483679" r:id="rId6"/>
    <p:sldLayoutId id="2147483680" r:id="rId7"/>
    <p:sldLayoutId id="2147483682" r:id="rId8"/>
    <p:sldLayoutId id="2147483683" r:id="rId9"/>
    <p:sldLayoutId id="2147483686" r:id="rId10"/>
    <p:sldLayoutId id="2147483690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3000" b="0" cap="none" baseline="0">
          <a:solidFill>
            <a:srgbClr val="333333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  <a:lvl2pPr algn="l" rtl="0" fontAlgn="base">
        <a:spcBef>
          <a:spcPct val="0"/>
        </a:spcBef>
        <a:spcAft>
          <a:spcPct val="0"/>
        </a:spcAft>
        <a:defRPr sz="2400" b="1">
          <a:solidFill>
            <a:srgbClr val="73B900"/>
          </a:solidFill>
          <a:latin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2400" b="1">
          <a:solidFill>
            <a:srgbClr val="73B900"/>
          </a:solidFill>
          <a:latin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2400" b="1">
          <a:solidFill>
            <a:srgbClr val="73B900"/>
          </a:solidFill>
          <a:latin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2400" b="1">
          <a:solidFill>
            <a:srgbClr val="73B900"/>
          </a:solidFill>
          <a:latin typeface="Arial" charset="0"/>
        </a:defRPr>
      </a:lvl5pPr>
      <a:lvl6pPr marL="342887"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73B900"/>
          </a:solidFill>
          <a:latin typeface="Arial" charset="0"/>
        </a:defRPr>
      </a:lvl6pPr>
      <a:lvl7pPr marL="685773"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73B900"/>
          </a:solidFill>
          <a:latin typeface="Arial" charset="0"/>
        </a:defRPr>
      </a:lvl7pPr>
      <a:lvl8pPr marL="1028659"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73B900"/>
          </a:solidFill>
          <a:latin typeface="Arial" charset="0"/>
        </a:defRPr>
      </a:lvl8pPr>
      <a:lvl9pPr marL="1371545"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73B900"/>
          </a:solidFill>
          <a:latin typeface="Arial" charset="0"/>
        </a:defRPr>
      </a:lvl9pPr>
    </p:titleStyle>
    <p:bodyStyle>
      <a:lvl1pPr marL="284163" indent="-284163" algn="l" defTabSz="346459" rtl="0" fontAlgn="base">
        <a:lnSpc>
          <a:spcPct val="90000"/>
        </a:lnSpc>
        <a:spcBef>
          <a:spcPts val="225"/>
        </a:spcBef>
        <a:spcAft>
          <a:spcPts val="225"/>
        </a:spcAft>
        <a:buClr>
          <a:srgbClr val="6F6F6F"/>
        </a:buClr>
        <a:buSzPct val="100000"/>
        <a:buFont typeface="Arial" panose="020B0604020202020204" pitchFamily="34" charset="0"/>
        <a:buChar char="–"/>
        <a:defRPr sz="1800" b="0" baseline="0">
          <a:solidFill>
            <a:srgbClr val="6F6F6F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30238" indent="-228600" algn="l" defTabSz="346459" rtl="0" fontAlgn="base">
        <a:lnSpc>
          <a:spcPct val="90000"/>
        </a:lnSpc>
        <a:spcBef>
          <a:spcPts val="225"/>
        </a:spcBef>
        <a:spcAft>
          <a:spcPts val="225"/>
        </a:spcAft>
        <a:buClr>
          <a:schemeClr val="bg2"/>
        </a:buClr>
        <a:buSzPct val="100000"/>
        <a:buFont typeface="Arial" panose="020B0604020202020204" pitchFamily="34" charset="0"/>
        <a:buChar char="–"/>
        <a:defRPr sz="1400" b="0">
          <a:solidFill>
            <a:schemeClr val="bg2"/>
          </a:solidFill>
          <a:latin typeface="Arial" panose="020B0604020202020204" pitchFamily="34" charset="0"/>
          <a:cs typeface="Arial" panose="020B0604020202020204" pitchFamily="34" charset="0"/>
        </a:defRPr>
      </a:lvl2pPr>
      <a:lvl3pPr marL="804863" indent="-203200" algn="l" defTabSz="346459" rtl="0" fontAlgn="base">
        <a:lnSpc>
          <a:spcPct val="90000"/>
        </a:lnSpc>
        <a:spcBef>
          <a:spcPts val="225"/>
        </a:spcBef>
        <a:spcAft>
          <a:spcPts val="225"/>
        </a:spcAft>
        <a:buClr>
          <a:schemeClr val="bg2"/>
        </a:buClr>
        <a:buSzPct val="100000"/>
        <a:buFont typeface="Arial" panose="020B0604020202020204" pitchFamily="34" charset="0"/>
        <a:buChar char="–"/>
        <a:defRPr sz="1400" b="0">
          <a:solidFill>
            <a:schemeClr val="bg2"/>
          </a:solidFill>
          <a:latin typeface="Arial" panose="020B0604020202020204" pitchFamily="34" charset="0"/>
          <a:cs typeface="Arial" panose="020B0604020202020204" pitchFamily="34" charset="0"/>
        </a:defRPr>
      </a:lvl3pPr>
      <a:lvl4pPr marL="1331066" indent="-171443" algn="l" rtl="0" fontAlgn="base">
        <a:spcBef>
          <a:spcPct val="20000"/>
        </a:spcBef>
        <a:spcAft>
          <a:spcPct val="0"/>
        </a:spcAft>
        <a:buChar char="–"/>
        <a:defRPr sz="1500">
          <a:solidFill>
            <a:schemeClr val="bg1"/>
          </a:solidFill>
          <a:latin typeface="+mn-lt"/>
        </a:defRPr>
      </a:lvl4pPr>
      <a:lvl5pPr marL="1588230" indent="-171443" algn="l" rtl="0" fontAlgn="base">
        <a:spcBef>
          <a:spcPct val="20000"/>
        </a:spcBef>
        <a:spcAft>
          <a:spcPct val="0"/>
        </a:spcAft>
        <a:buChar char="»"/>
        <a:defRPr sz="1500">
          <a:solidFill>
            <a:schemeClr val="bg1"/>
          </a:solidFill>
          <a:latin typeface="+mn-lt"/>
        </a:defRPr>
      </a:lvl5pPr>
      <a:lvl6pPr marL="1931117" indent="-171443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chemeClr val="bg1"/>
          </a:solidFill>
          <a:latin typeface="+mn-lt"/>
        </a:defRPr>
      </a:lvl6pPr>
      <a:lvl7pPr marL="2274003" indent="-171443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chemeClr val="bg1"/>
          </a:solidFill>
          <a:latin typeface="+mn-lt"/>
        </a:defRPr>
      </a:lvl7pPr>
      <a:lvl8pPr marL="2616890" indent="-171443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chemeClr val="bg1"/>
          </a:solidFill>
          <a:latin typeface="+mn-lt"/>
        </a:defRPr>
      </a:lvl8pPr>
      <a:lvl9pPr marL="2959775" indent="-171443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chemeClr val="bg1"/>
          </a:solidFill>
          <a:latin typeface="+mn-lt"/>
        </a:defRPr>
      </a:lvl9pPr>
    </p:bodyStyle>
    <p:otherStyle>
      <a:defPPr>
        <a:defRPr lang="en-US"/>
      </a:defPPr>
      <a:lvl1pPr marL="0" algn="l" defTabSz="68577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87" algn="l" defTabSz="68577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73" algn="l" defTabSz="68577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59" algn="l" defTabSz="68577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45" algn="l" defTabSz="68577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32" algn="l" defTabSz="68577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18" algn="l" defTabSz="68577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04" algn="l" defTabSz="68577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090" algn="l" defTabSz="68577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w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5.jpeg"/><Relationship Id="rId3" Type="http://schemas.openxmlformats.org/officeDocument/2006/relationships/image" Target="../media/image13.png"/><Relationship Id="rId7" Type="http://schemas.openxmlformats.org/officeDocument/2006/relationships/image" Target="../media/image39.png"/><Relationship Id="rId12" Type="http://schemas.openxmlformats.org/officeDocument/2006/relationships/image" Target="../media/image44.jpe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5" Type="http://schemas.openxmlformats.org/officeDocument/2006/relationships/image" Target="../media/image47.jpeg"/><Relationship Id="rId10" Type="http://schemas.openxmlformats.org/officeDocument/2006/relationships/image" Target="../media/image42.jpeg"/><Relationship Id="rId4" Type="http://schemas.openxmlformats.org/officeDocument/2006/relationships/image" Target="../media/image36.jpeg"/><Relationship Id="rId9" Type="http://schemas.openxmlformats.org/officeDocument/2006/relationships/image" Target="../media/image41.jpeg"/><Relationship Id="rId14" Type="http://schemas.openxmlformats.org/officeDocument/2006/relationships/image" Target="../media/image46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gif"/><Relationship Id="rId3" Type="http://schemas.openxmlformats.org/officeDocument/2006/relationships/image" Target="../media/image48.gif"/><Relationship Id="rId7" Type="http://schemas.openxmlformats.org/officeDocument/2006/relationships/image" Target="../media/image52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1.gif"/><Relationship Id="rId11" Type="http://schemas.openxmlformats.org/officeDocument/2006/relationships/image" Target="../media/image56.gif"/><Relationship Id="rId5" Type="http://schemas.openxmlformats.org/officeDocument/2006/relationships/image" Target="../media/image50.gif"/><Relationship Id="rId10" Type="http://schemas.openxmlformats.org/officeDocument/2006/relationships/image" Target="../media/image55.gif"/><Relationship Id="rId4" Type="http://schemas.openxmlformats.org/officeDocument/2006/relationships/image" Target="../media/image49.gif"/><Relationship Id="rId9" Type="http://schemas.openxmlformats.org/officeDocument/2006/relationships/image" Target="../media/image54.gi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jpeg"/><Relationship Id="rId5" Type="http://schemas.openxmlformats.org/officeDocument/2006/relationships/image" Target="../media/image63.jpeg"/><Relationship Id="rId4" Type="http://schemas.openxmlformats.org/officeDocument/2006/relationships/image" Target="../media/image62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8.jpeg"/><Relationship Id="rId5" Type="http://schemas.openxmlformats.org/officeDocument/2006/relationships/image" Target="../media/image67.jpeg"/><Relationship Id="rId4" Type="http://schemas.openxmlformats.org/officeDocument/2006/relationships/image" Target="../media/image66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://creativecommons.org/licenses/by-nc/4.0/legalcode" TargetMode="Externa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ubtitle 1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Introduction to Robotics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2027736" y="4290520"/>
            <a:ext cx="5845248" cy="507831"/>
          </a:xfrm>
        </p:spPr>
        <p:txBody>
          <a:bodyPr/>
          <a:lstStyle/>
          <a:p>
            <a:r>
              <a:rPr lang="en-US" dirty="0" smtClean="0"/>
              <a:t>​Module 1.2 – Course Introduction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6069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3761" y="347472"/>
            <a:ext cx="7482078" cy="923330"/>
          </a:xfrm>
        </p:spPr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Robot Operating System (ROS)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3854" y="1948656"/>
            <a:ext cx="3455175" cy="3851597"/>
          </a:xfrm>
        </p:spPr>
        <p:txBody>
          <a:bodyPr/>
          <a:lstStyle/>
          <a:p>
            <a:r>
              <a:rPr lang="en-US" sz="1800" dirty="0"/>
              <a:t>Standardized package manager</a:t>
            </a:r>
          </a:p>
          <a:p>
            <a:r>
              <a:rPr lang="en-US" sz="1800" dirty="0"/>
              <a:t>Runs on Ubuntu</a:t>
            </a:r>
          </a:p>
          <a:p>
            <a:r>
              <a:rPr lang="en-US" sz="1800" dirty="0"/>
              <a:t>Standardizes message-protocols for:</a:t>
            </a:r>
          </a:p>
          <a:p>
            <a:pPr lvl="1"/>
            <a:r>
              <a:rPr lang="en-US" sz="1600" dirty="0"/>
              <a:t>Pose estimation</a:t>
            </a:r>
          </a:p>
          <a:p>
            <a:pPr lvl="1"/>
            <a:r>
              <a:rPr lang="en-US" sz="1600" dirty="0"/>
              <a:t>Localization</a:t>
            </a:r>
          </a:p>
          <a:p>
            <a:pPr lvl="1"/>
            <a:r>
              <a:rPr lang="en-US" sz="1600" dirty="0"/>
              <a:t>Navigation</a:t>
            </a:r>
          </a:p>
          <a:p>
            <a:pPr lvl="1"/>
            <a:r>
              <a:rPr lang="en-US" sz="1600" dirty="0"/>
              <a:t>Computer vision</a:t>
            </a:r>
          </a:p>
          <a:p>
            <a:r>
              <a:rPr lang="en-US" sz="1800" dirty="0"/>
              <a:t>Incorporates the latest contributions from academia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What is it?</a:t>
            </a:r>
            <a:endParaRPr lang="en-US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8348" y="1792158"/>
            <a:ext cx="4060256" cy="3045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008348" y="4819212"/>
            <a:ext cx="4060256" cy="664797"/>
          </a:xfrm>
          <a:prstGeom prst="rect">
            <a:avLst/>
          </a:prstGeom>
          <a:noFill/>
        </p:spPr>
        <p:txBody>
          <a:bodyPr wrap="square" lIns="82296" tIns="41148" rIns="82296" bIns="41148" rtlCol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US" sz="14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Andrew Symington, UCL</a:t>
            </a:r>
            <a:br>
              <a:rPr lang="en-US" sz="14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4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Gazebo and </a:t>
            </a:r>
            <a:r>
              <a:rPr lang="en-US" sz="1400" dirty="0" err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rviz</a:t>
            </a:r>
            <a:r>
              <a:rPr lang="en-US" sz="14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with several </a:t>
            </a:r>
            <a:r>
              <a:rPr lang="en-US" sz="1400" dirty="0" err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quadrotors</a:t>
            </a:r>
            <a:r>
              <a:rPr lang="en-US" sz="14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ROSCon</a:t>
            </a:r>
            <a:r>
              <a:rPr lang="en-US" sz="14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2014</a:t>
            </a:r>
          </a:p>
        </p:txBody>
      </p:sp>
    </p:spTree>
    <p:extLst>
      <p:ext uri="{BB962C8B-B14F-4D97-AF65-F5344CB8AC3E}">
        <p14:creationId xmlns:p14="http://schemas.microsoft.com/office/powerpoint/2010/main" val="1788077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8229600" cy="597969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887" fontAlgn="base">
              <a:spcBef>
                <a:spcPct val="0"/>
              </a:spcBef>
              <a:spcAft>
                <a:spcPct val="0"/>
              </a:spcAft>
            </a:pPr>
            <a:endParaRPr lang="en-US" sz="1350">
              <a:solidFill>
                <a:srgbClr val="FFFFFF"/>
              </a:solidFill>
            </a:endParaRP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373761" y="2828017"/>
            <a:ext cx="7482078" cy="92333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Computer Vision Sounds Awesome…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	…But what is it?</a:t>
            </a:r>
          </a:p>
        </p:txBody>
      </p:sp>
    </p:spTree>
    <p:extLst>
      <p:ext uri="{BB962C8B-B14F-4D97-AF65-F5344CB8AC3E}">
        <p14:creationId xmlns:p14="http://schemas.microsoft.com/office/powerpoint/2010/main" val="559919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CV: Glad you asked.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Perception </a:t>
            </a:r>
            <a:r>
              <a:rPr lang="en-US" dirty="0"/>
              <a:t>and interpretation of sensory signals</a:t>
            </a:r>
          </a:p>
          <a:p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1480148" y="1709147"/>
            <a:ext cx="1776919" cy="3664537"/>
            <a:chOff x="1973530" y="1570383"/>
            <a:chExt cx="2558696" cy="3803302"/>
          </a:xfrm>
        </p:grpSpPr>
        <p:pic>
          <p:nvPicPr>
            <p:cNvPr id="21" name="Picture 20" descr="U121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973530" y="1570383"/>
              <a:ext cx="2558696" cy="3429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TextBox 8"/>
            <p:cNvSpPr txBox="1"/>
            <p:nvPr/>
          </p:nvSpPr>
          <p:spPr>
            <a:xfrm>
              <a:off x="2484783" y="5004353"/>
              <a:ext cx="20244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What we see</a:t>
              </a: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3871896" y="1714500"/>
            <a:ext cx="2386640" cy="3663768"/>
            <a:chOff x="5162528" y="1575353"/>
            <a:chExt cx="3436671" cy="3802504"/>
          </a:xfrm>
        </p:grpSpPr>
        <p:pic>
          <p:nvPicPr>
            <p:cNvPr id="1028" name="Picture 4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62528" y="1575353"/>
              <a:ext cx="3436671" cy="3429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5" name="TextBox 24"/>
            <p:cNvSpPr txBox="1"/>
            <p:nvPr/>
          </p:nvSpPr>
          <p:spPr>
            <a:xfrm>
              <a:off x="5275212" y="5008525"/>
              <a:ext cx="33239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smtClean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What a computer sees</a:t>
              </a:r>
              <a:endParaRPr lang="en-US" sz="18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3535848" y="5404463"/>
            <a:ext cx="4471224" cy="332399"/>
          </a:xfrm>
          <a:prstGeom prst="rect">
            <a:avLst/>
          </a:prstGeom>
          <a:noFill/>
        </p:spPr>
        <p:txBody>
          <a:bodyPr wrap="none" lIns="82296" tIns="41148" rIns="82296" bIns="41148" rtlCol="0">
            <a:spAutoFit/>
          </a:bodyPr>
          <a:lstStyle/>
          <a:p>
            <a:r>
              <a:rPr lang="en-US" dirty="0" smtClean="0">
                <a:solidFill>
                  <a:schemeClr val="accent1"/>
                </a:solidFill>
              </a:rPr>
              <a:t>Or simply: give </a:t>
            </a:r>
            <a:r>
              <a:rPr lang="en-US" b="1" i="1" dirty="0" smtClean="0">
                <a:solidFill>
                  <a:schemeClr val="accent1"/>
                </a:solidFill>
              </a:rPr>
              <a:t>meaning</a:t>
            </a:r>
            <a:r>
              <a:rPr lang="en-US" dirty="0" smtClean="0">
                <a:solidFill>
                  <a:schemeClr val="accent1"/>
                </a:solidFill>
              </a:rPr>
              <a:t> to images and videos</a:t>
            </a:r>
          </a:p>
        </p:txBody>
      </p:sp>
    </p:spTree>
    <p:extLst>
      <p:ext uri="{BB962C8B-B14F-4D97-AF65-F5344CB8AC3E}">
        <p14:creationId xmlns:p14="http://schemas.microsoft.com/office/powerpoint/2010/main" val="997642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3761" y="347472"/>
            <a:ext cx="7482078" cy="923330"/>
          </a:xfrm>
        </p:spPr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Challenge: Lighting Conditions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304511" y="1431235"/>
            <a:ext cx="3853897" cy="332399"/>
          </a:xfrm>
          <a:prstGeom prst="rect">
            <a:avLst/>
          </a:prstGeom>
          <a:noFill/>
        </p:spPr>
        <p:txBody>
          <a:bodyPr wrap="square" lIns="82296" tIns="41148" rIns="82296" bIns="41148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Graphics is hard, vision is harder slide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4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9084" y="1431235"/>
            <a:ext cx="7909560" cy="4279392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873249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3761" y="347472"/>
            <a:ext cx="7482078" cy="923330"/>
          </a:xfrm>
        </p:spPr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Challenge: Background Clutter</a:t>
            </a:r>
            <a:endParaRPr lang="en-US" dirty="0"/>
          </a:p>
        </p:txBody>
      </p:sp>
      <p:pic>
        <p:nvPicPr>
          <p:cNvPr id="3" name="Picture 6" descr="fiji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00101" y="1278727"/>
            <a:ext cx="6650831" cy="4471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006959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3761" y="347472"/>
            <a:ext cx="7482078" cy="923330"/>
          </a:xfrm>
        </p:spPr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Challenge: Motion</a:t>
            </a:r>
            <a:endParaRPr lang="en-US" dirty="0"/>
          </a:p>
        </p:txBody>
      </p:sp>
      <p:pic>
        <p:nvPicPr>
          <p:cNvPr id="3" name="Picture 6" descr="bird_head_motion_blur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53899" y="1366705"/>
            <a:ext cx="5354084" cy="4384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977056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3761" y="347472"/>
            <a:ext cx="7482078" cy="923330"/>
          </a:xfrm>
        </p:spPr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Challenge: Occlusion</a:t>
            </a:r>
            <a:endParaRPr lang="en-US" dirty="0"/>
          </a:p>
        </p:txBody>
      </p:sp>
      <p:pic>
        <p:nvPicPr>
          <p:cNvPr id="4" name="Picture 4" descr="tmp"/>
          <p:cNvPicPr>
            <a:picLocks noChangeAspect="1" noChangeArrowheads="1"/>
          </p:cNvPicPr>
          <p:nvPr/>
        </p:nvPicPr>
        <p:blipFill rotWithShape="1">
          <a:blip r:embed="rId3" cstate="print"/>
          <a:srcRect l="1" t="2961" r="41655" b="28151"/>
          <a:stretch/>
        </p:blipFill>
        <p:spPr bwMode="auto">
          <a:xfrm>
            <a:off x="292894" y="1343025"/>
            <a:ext cx="7415212" cy="4640148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3477265" y="1676742"/>
            <a:ext cx="2164042" cy="159044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2296" tIns="41148" rIns="82296" bIns="41148" rtlCol="0" anchor="ctr"/>
          <a:lstStyle/>
          <a:p>
            <a:pPr algn="ctr"/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3175403" y="2696625"/>
            <a:ext cx="3205747" cy="2029832"/>
            <a:chOff x="4233868" y="2696623"/>
            <a:chExt cx="4274329" cy="2029832"/>
          </a:xfrm>
        </p:grpSpPr>
        <p:sp>
          <p:nvSpPr>
            <p:cNvPr id="6" name="Rectangle 5"/>
            <p:cNvSpPr/>
            <p:nvPr/>
          </p:nvSpPr>
          <p:spPr>
            <a:xfrm>
              <a:off x="6744904" y="3136015"/>
              <a:ext cx="1763293" cy="1590440"/>
            </a:xfrm>
            <a:prstGeom prst="rect">
              <a:avLst/>
            </a:prstGeom>
            <a:noFill/>
            <a:ln w="38100" cmpd="sng">
              <a:solidFill>
                <a:srgbClr val="008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4233868" y="2696623"/>
              <a:ext cx="1763293" cy="1590440"/>
            </a:xfrm>
            <a:prstGeom prst="rect">
              <a:avLst/>
            </a:prstGeom>
            <a:noFill/>
            <a:ln w="38100" cmpd="sng">
              <a:solidFill>
                <a:srgbClr val="008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69461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85358" y="3910419"/>
            <a:ext cx="7848646" cy="2030646"/>
          </a:xfrm>
          <a:prstGeom prst="rect">
            <a:avLst/>
          </a:prstGeom>
          <a:solidFill>
            <a:schemeClr val="accent4">
              <a:lumMod val="5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296" tIns="41148" rIns="82296" bIns="41148" rtlCol="0" anchor="ctr"/>
          <a:lstStyle/>
          <a:p>
            <a:endParaRPr lang="en-US">
              <a:solidFill>
                <a:srgbClr val="FFFFFF"/>
              </a:solidFill>
              <a:latin typeface="Trebuchet MS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185358" y="1793254"/>
            <a:ext cx="7848646" cy="2030646"/>
          </a:xfrm>
          <a:prstGeom prst="rect">
            <a:avLst/>
          </a:prstGeom>
          <a:solidFill>
            <a:schemeClr val="accent4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296" tIns="41148" rIns="82296" bIns="41148" rtlCol="0" anchor="ctr"/>
          <a:lstStyle/>
          <a:p>
            <a:endParaRPr lang="en-US">
              <a:solidFill>
                <a:srgbClr val="FFFFFF"/>
              </a:solidFill>
              <a:latin typeface="Trebuchet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3761" y="347472"/>
            <a:ext cx="7482078" cy="923330"/>
          </a:xfrm>
        </p:spPr>
        <p:txBody>
          <a:bodyPr/>
          <a:lstStyle/>
          <a:p>
            <a:pPr algn="l"/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OpenCV</a:t>
            </a:r>
            <a:r>
              <a:rPr lang="en-US" dirty="0" smtClean="0"/>
              <a:t> Library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Initially </a:t>
            </a:r>
            <a:r>
              <a:rPr lang="en-US" dirty="0"/>
              <a:t>developed by Intel for single-core x86 CPUs</a:t>
            </a:r>
          </a:p>
          <a:p>
            <a:endParaRPr lang="en-US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371507" y="3347994"/>
            <a:ext cx="1442693" cy="4304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2296" tIns="41148" rIns="82296" bIns="41148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SzPct val="100000"/>
              <a:buFontTx/>
              <a:buBlip>
                <a:blip r:embed="rId3"/>
              </a:buBlip>
              <a:defRPr sz="2400" b="1">
                <a:solidFill>
                  <a:schemeClr val="tx1"/>
                </a:solidFill>
                <a:latin typeface="Futura Medium"/>
                <a:ea typeface="+mn-ea"/>
                <a:cs typeface="+mn-cs"/>
              </a:defRPr>
            </a:lvl1pPr>
            <a:lvl2pPr marL="914400" indent="-342900" algn="l" rtl="0" fontAlgn="base">
              <a:spcBef>
                <a:spcPct val="20000"/>
              </a:spcBef>
              <a:spcAft>
                <a:spcPct val="0"/>
              </a:spcAft>
              <a:buSzPct val="100000"/>
              <a:buFontTx/>
              <a:buBlip>
                <a:blip r:embed="rId3"/>
              </a:buBlip>
              <a:defRPr sz="2000" b="1">
                <a:solidFill>
                  <a:schemeClr val="tx1"/>
                </a:solidFill>
                <a:latin typeface="Futura Medium"/>
              </a:defRPr>
            </a:lvl2pPr>
            <a:lvl3pPr marL="1371600" indent="-282575" algn="l" rtl="0" fontAlgn="base">
              <a:spcBef>
                <a:spcPct val="20000"/>
              </a:spcBef>
              <a:spcAft>
                <a:spcPct val="0"/>
              </a:spcAft>
              <a:buSzPct val="100000"/>
              <a:buFontTx/>
              <a:buBlip>
                <a:blip r:embed="rId3"/>
              </a:buBlip>
              <a:defRPr sz="1800" b="1">
                <a:solidFill>
                  <a:schemeClr val="tx1"/>
                </a:solidFill>
                <a:latin typeface="Futura Medium"/>
              </a:defRPr>
            </a:lvl3pPr>
            <a:lvl4pPr marL="1774825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bg1"/>
                </a:solidFill>
                <a:latin typeface="Futura Medium"/>
              </a:defRPr>
            </a:lvl4pPr>
            <a:lvl5pPr marL="2117725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Futura Medium"/>
              </a:defRPr>
            </a:lvl5pPr>
            <a:lvl6pPr marL="25749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6pPr>
            <a:lvl7pPr marL="30321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7pPr>
            <a:lvl8pPr marL="34893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8pPr>
            <a:lvl9pPr marL="39465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9pPr>
          </a:lstStyle>
          <a:p>
            <a:pPr marL="0" indent="0" algn="ctr">
              <a:lnSpc>
                <a:spcPct val="90000"/>
              </a:lnSpc>
              <a:buNone/>
            </a:pPr>
            <a:r>
              <a:rPr lang="en-US" sz="1100" b="0" dirty="0">
                <a:solidFill>
                  <a:srgbClr val="B3B3B3">
                    <a:lumMod val="40000"/>
                    <a:lumOff val="60000"/>
                  </a:srgbClr>
                </a:solidFill>
                <a:latin typeface="Trebuchet MS" panose="020B0603020202020204" pitchFamily="34" charset="0"/>
                <a:cs typeface="DejaVu Sans" charset="0"/>
              </a:rPr>
              <a:t>General Image Processing</a:t>
            </a:r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598401" y="2236184"/>
            <a:ext cx="962590" cy="939796"/>
          </a:xfrm>
          <a:prstGeom prst="rect">
            <a:avLst/>
          </a:prstGeom>
          <a:noFill/>
          <a:ln w="12700">
            <a:solidFill>
              <a:schemeClr val="bg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7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22" t="3262" r="2340" b="25152"/>
          <a:stretch/>
        </p:blipFill>
        <p:spPr bwMode="auto">
          <a:xfrm>
            <a:off x="1723869" y="2236184"/>
            <a:ext cx="967428" cy="939796"/>
          </a:xfrm>
          <a:prstGeom prst="rect">
            <a:avLst/>
          </a:prstGeom>
          <a:noFill/>
          <a:ln w="12700">
            <a:solidFill>
              <a:schemeClr val="bg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1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925" t="11278" r="1417" b="17195"/>
          <a:stretch/>
        </p:blipFill>
        <p:spPr bwMode="auto">
          <a:xfrm>
            <a:off x="5125174" y="2236184"/>
            <a:ext cx="967428" cy="939796"/>
          </a:xfrm>
          <a:prstGeom prst="rect">
            <a:avLst/>
          </a:prstGeom>
          <a:noFill/>
          <a:ln w="12700">
            <a:solidFill>
              <a:schemeClr val="bg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4515" b="11484"/>
          <a:stretch/>
        </p:blipFill>
        <p:spPr bwMode="auto">
          <a:xfrm>
            <a:off x="2851623" y="2236184"/>
            <a:ext cx="967428" cy="939796"/>
          </a:xfrm>
          <a:prstGeom prst="rect">
            <a:avLst/>
          </a:prstGeom>
          <a:noFill/>
          <a:ln w="12700">
            <a:solidFill>
              <a:schemeClr val="bg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898" t="10678" r="3238" b="20537"/>
          <a:stretch/>
        </p:blipFill>
        <p:spPr bwMode="auto">
          <a:xfrm>
            <a:off x="3988398" y="2235818"/>
            <a:ext cx="967428" cy="930676"/>
          </a:xfrm>
          <a:prstGeom prst="rect">
            <a:avLst/>
          </a:prstGeom>
          <a:noFill/>
          <a:ln w="12700">
            <a:solidFill>
              <a:schemeClr val="bg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ontent Placeholder 2"/>
          <p:cNvSpPr txBox="1">
            <a:spLocks/>
          </p:cNvSpPr>
          <p:nvPr/>
        </p:nvSpPr>
        <p:spPr bwMode="auto">
          <a:xfrm>
            <a:off x="1508285" y="3347994"/>
            <a:ext cx="1423603" cy="4304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296" tIns="41148" rIns="82296" bIns="41148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DejaVu Sans" charset="0"/>
                <a:cs typeface="DejaVu Sans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DejaVu Sans" charset="0"/>
                <a:cs typeface="DejaVu Sans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DejaVu Sans" charset="0"/>
                <a:cs typeface="DejaVu Sans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DejaVu Sans" charset="0"/>
                <a:cs typeface="DejaVu San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DejaVu Sans" charset="0"/>
                <a:cs typeface="DejaVu San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DejaVu Sans" charset="0"/>
                <a:cs typeface="DejaVu San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DejaVu Sans" charset="0"/>
                <a:cs typeface="DejaVu San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DejaVu Sans" charset="0"/>
                <a:cs typeface="DejaVu Sans" charset="0"/>
              </a:defRPr>
            </a:lvl9pPr>
          </a:lstStyle>
          <a:p>
            <a:pPr algn="ctr" eaLnBrk="1" hangingPunct="1">
              <a:lnSpc>
                <a:spcPct val="90000"/>
              </a:lnSpc>
            </a:pPr>
            <a:r>
              <a:rPr lang="en-US" sz="1100">
                <a:solidFill>
                  <a:srgbClr val="B3B3B3">
                    <a:lumMod val="40000"/>
                    <a:lumOff val="60000"/>
                  </a:srgbClr>
                </a:solidFill>
                <a:latin typeface="Trebuchet MS" panose="020B0603020202020204" pitchFamily="34" charset="0"/>
              </a:rPr>
              <a:t>Segmentation</a:t>
            </a:r>
          </a:p>
        </p:txBody>
      </p:sp>
      <p:sp>
        <p:nvSpPr>
          <p:cNvPr id="15" name="Content Placeholder 2"/>
          <p:cNvSpPr txBox="1">
            <a:spLocks/>
          </p:cNvSpPr>
          <p:nvPr/>
        </p:nvSpPr>
        <p:spPr bwMode="auto">
          <a:xfrm>
            <a:off x="2582770" y="3356150"/>
            <a:ext cx="1442693" cy="498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296" tIns="41148" rIns="82296" bIns="41148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DejaVu Sans" charset="0"/>
                <a:cs typeface="DejaVu Sans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DejaVu Sans" charset="0"/>
                <a:cs typeface="DejaVu Sans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DejaVu Sans" charset="0"/>
                <a:cs typeface="DejaVu Sans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DejaVu Sans" charset="0"/>
                <a:cs typeface="DejaVu San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DejaVu Sans" charset="0"/>
                <a:cs typeface="DejaVu San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DejaVu Sans" charset="0"/>
                <a:cs typeface="DejaVu San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DejaVu Sans" charset="0"/>
                <a:cs typeface="DejaVu San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DejaVu Sans" charset="0"/>
                <a:cs typeface="DejaVu Sans" charset="0"/>
              </a:defRPr>
            </a:lvl9pPr>
          </a:lstStyle>
          <a:p>
            <a:pPr algn="ctr" eaLnBrk="1" hangingPunct="1">
              <a:lnSpc>
                <a:spcPct val="90000"/>
              </a:lnSpc>
            </a:pPr>
            <a:r>
              <a:rPr lang="en-US" sz="1100" dirty="0">
                <a:solidFill>
                  <a:srgbClr val="B3B3B3">
                    <a:lumMod val="40000"/>
                    <a:lumOff val="60000"/>
                  </a:srgbClr>
                </a:solidFill>
                <a:latin typeface="Trebuchet MS" panose="020B0603020202020204" pitchFamily="34" charset="0"/>
              </a:rPr>
              <a:t>Machine Learning, Detection</a:t>
            </a:r>
          </a:p>
        </p:txBody>
      </p:sp>
      <p:sp>
        <p:nvSpPr>
          <p:cNvPr id="16" name="Content Placeholder 2"/>
          <p:cNvSpPr txBox="1">
            <a:spLocks/>
          </p:cNvSpPr>
          <p:nvPr/>
        </p:nvSpPr>
        <p:spPr bwMode="auto">
          <a:xfrm>
            <a:off x="3763790" y="3357051"/>
            <a:ext cx="1442693" cy="4304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296" tIns="41148" rIns="82296" bIns="41148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DejaVu Sans" charset="0"/>
                <a:cs typeface="DejaVu Sans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DejaVu Sans" charset="0"/>
                <a:cs typeface="DejaVu Sans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DejaVu Sans" charset="0"/>
                <a:cs typeface="DejaVu Sans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DejaVu Sans" charset="0"/>
                <a:cs typeface="DejaVu San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DejaVu Sans" charset="0"/>
                <a:cs typeface="DejaVu San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DejaVu Sans" charset="0"/>
                <a:cs typeface="DejaVu San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DejaVu Sans" charset="0"/>
                <a:cs typeface="DejaVu San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DejaVu Sans" charset="0"/>
                <a:cs typeface="DejaVu Sans" charset="0"/>
              </a:defRPr>
            </a:lvl9pPr>
          </a:lstStyle>
          <a:p>
            <a:pPr algn="ctr" eaLnBrk="1" hangingPunct="1">
              <a:lnSpc>
                <a:spcPct val="90000"/>
              </a:lnSpc>
            </a:pPr>
            <a:r>
              <a:rPr lang="en-US" sz="1100">
                <a:solidFill>
                  <a:srgbClr val="B3B3B3">
                    <a:lumMod val="40000"/>
                    <a:lumOff val="60000"/>
                  </a:srgbClr>
                </a:solidFill>
                <a:latin typeface="Trebuchet MS" panose="020B0603020202020204" pitchFamily="34" charset="0"/>
              </a:rPr>
              <a:t>Image Pyramids</a:t>
            </a:r>
          </a:p>
        </p:txBody>
      </p:sp>
      <p:sp>
        <p:nvSpPr>
          <p:cNvPr id="17" name="Content Placeholder 2"/>
          <p:cNvSpPr txBox="1">
            <a:spLocks/>
          </p:cNvSpPr>
          <p:nvPr/>
        </p:nvSpPr>
        <p:spPr bwMode="auto">
          <a:xfrm>
            <a:off x="4900566" y="3347994"/>
            <a:ext cx="1442693" cy="4304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296" tIns="41148" rIns="82296" bIns="41148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DejaVu Sans" charset="0"/>
                <a:cs typeface="DejaVu Sans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DejaVu Sans" charset="0"/>
                <a:cs typeface="DejaVu Sans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DejaVu Sans" charset="0"/>
                <a:cs typeface="DejaVu Sans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DejaVu Sans" charset="0"/>
                <a:cs typeface="DejaVu San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DejaVu Sans" charset="0"/>
                <a:cs typeface="DejaVu San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DejaVu Sans" charset="0"/>
                <a:cs typeface="DejaVu San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DejaVu Sans" charset="0"/>
                <a:cs typeface="DejaVu San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DejaVu Sans" charset="0"/>
                <a:cs typeface="DejaVu Sans" charset="0"/>
              </a:defRPr>
            </a:lvl9pPr>
          </a:lstStyle>
          <a:p>
            <a:pPr algn="ctr" eaLnBrk="1" hangingPunct="1">
              <a:lnSpc>
                <a:spcPct val="90000"/>
              </a:lnSpc>
            </a:pPr>
            <a:r>
              <a:rPr lang="en-US" sz="1100" dirty="0">
                <a:solidFill>
                  <a:srgbClr val="B3B3B3">
                    <a:lumMod val="40000"/>
                    <a:lumOff val="60000"/>
                  </a:srgbClr>
                </a:solidFill>
                <a:latin typeface="Trebuchet MS" panose="020B0603020202020204" pitchFamily="34" charset="0"/>
              </a:rPr>
              <a:t>Transforms</a:t>
            </a:r>
          </a:p>
        </p:txBody>
      </p:sp>
      <p:sp>
        <p:nvSpPr>
          <p:cNvPr id="18" name="Content Placeholder 2"/>
          <p:cNvSpPr txBox="1">
            <a:spLocks/>
          </p:cNvSpPr>
          <p:nvPr/>
        </p:nvSpPr>
        <p:spPr bwMode="auto">
          <a:xfrm>
            <a:off x="6037341" y="3347994"/>
            <a:ext cx="1442693" cy="4304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296" tIns="41148" rIns="82296" bIns="41148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DejaVu Sans" charset="0"/>
                <a:cs typeface="DejaVu Sans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DejaVu Sans" charset="0"/>
                <a:cs typeface="DejaVu Sans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DejaVu Sans" charset="0"/>
                <a:cs typeface="DejaVu Sans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DejaVu Sans" charset="0"/>
                <a:cs typeface="DejaVu San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DejaVu Sans" charset="0"/>
                <a:cs typeface="DejaVu San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DejaVu Sans" charset="0"/>
                <a:cs typeface="DejaVu San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DejaVu Sans" charset="0"/>
                <a:cs typeface="DejaVu San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DejaVu Sans" charset="0"/>
                <a:cs typeface="DejaVu Sans" charset="0"/>
              </a:defRPr>
            </a:lvl9pPr>
          </a:lstStyle>
          <a:p>
            <a:pPr algn="ctr" eaLnBrk="1" hangingPunct="1">
              <a:lnSpc>
                <a:spcPct val="90000"/>
              </a:lnSpc>
            </a:pPr>
            <a:r>
              <a:rPr lang="en-US" sz="1100">
                <a:solidFill>
                  <a:srgbClr val="B3B3B3">
                    <a:lumMod val="40000"/>
                    <a:lumOff val="60000"/>
                  </a:srgbClr>
                </a:solidFill>
                <a:latin typeface="Trebuchet MS" panose="020B0603020202020204" pitchFamily="34" charset="0"/>
              </a:rPr>
              <a:t>Fitting</a:t>
            </a:r>
          </a:p>
        </p:txBody>
      </p:sp>
      <p:sp>
        <p:nvSpPr>
          <p:cNvPr id="19" name="Content Placeholder 2"/>
          <p:cNvSpPr txBox="1">
            <a:spLocks/>
          </p:cNvSpPr>
          <p:nvPr/>
        </p:nvSpPr>
        <p:spPr bwMode="auto">
          <a:xfrm>
            <a:off x="253687" y="1736334"/>
            <a:ext cx="3800365" cy="2859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296" tIns="41148" rIns="82296" bIns="41148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DejaVu Sans" charset="0"/>
                <a:cs typeface="DejaVu Sans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DejaVu Sans" charset="0"/>
                <a:cs typeface="DejaVu Sans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DejaVu Sans" charset="0"/>
                <a:cs typeface="DejaVu Sans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DejaVu Sans" charset="0"/>
                <a:cs typeface="DejaVu San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DejaVu Sans" charset="0"/>
                <a:cs typeface="DejaVu San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DejaVu Sans" charset="0"/>
                <a:cs typeface="DejaVu San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DejaVu Sans" charset="0"/>
                <a:cs typeface="DejaVu San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DejaVu Sans" charset="0"/>
                <a:cs typeface="DejaVu Sans" charset="0"/>
              </a:defRPr>
            </a:lvl9pPr>
          </a:lstStyle>
          <a:p>
            <a:pPr eaLnBrk="1" hangingPunct="1"/>
            <a:r>
              <a:rPr lang="en-US" sz="1400" b="1" cap="all" dirty="0">
                <a:solidFill>
                  <a:srgbClr val="FFFFFF"/>
                </a:solidFill>
                <a:latin typeface="Trebuchet MS" panose="020B0603020202020204" pitchFamily="34" charset="0"/>
              </a:rPr>
              <a:t>Image</a:t>
            </a:r>
            <a:r>
              <a:rPr lang="en-US" sz="1400" cap="all" dirty="0">
                <a:solidFill>
                  <a:srgbClr val="FFFFFF"/>
                </a:solidFill>
                <a:latin typeface="Trebuchet MS" panose="020B0603020202020204" pitchFamily="34" charset="0"/>
              </a:rPr>
              <a:t> </a:t>
            </a:r>
            <a:r>
              <a:rPr lang="en-US" sz="1400" b="1" cap="all" dirty="0">
                <a:solidFill>
                  <a:srgbClr val="FFFFFF"/>
                </a:solidFill>
                <a:latin typeface="Trebuchet MS" panose="020B0603020202020204" pitchFamily="34" charset="0"/>
              </a:rPr>
              <a:t>processing</a:t>
            </a:r>
          </a:p>
        </p:txBody>
      </p:sp>
      <p:sp>
        <p:nvSpPr>
          <p:cNvPr id="20" name="Content Placeholder 2"/>
          <p:cNvSpPr txBox="1">
            <a:spLocks/>
          </p:cNvSpPr>
          <p:nvPr/>
        </p:nvSpPr>
        <p:spPr bwMode="auto">
          <a:xfrm>
            <a:off x="253687" y="3926215"/>
            <a:ext cx="3800365" cy="2859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296" tIns="41148" rIns="82296" bIns="41148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DejaVu Sans" charset="0"/>
                <a:cs typeface="DejaVu Sans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DejaVu Sans" charset="0"/>
                <a:cs typeface="DejaVu Sans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DejaVu Sans" charset="0"/>
                <a:cs typeface="DejaVu Sans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DejaVu Sans" charset="0"/>
                <a:cs typeface="DejaVu San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DejaVu Sans" charset="0"/>
                <a:cs typeface="DejaVu San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DejaVu Sans" charset="0"/>
                <a:cs typeface="DejaVu San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DejaVu Sans" charset="0"/>
                <a:cs typeface="DejaVu San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DejaVu Sans" charset="0"/>
                <a:cs typeface="DejaVu Sans" charset="0"/>
              </a:defRPr>
            </a:lvl9pPr>
          </a:lstStyle>
          <a:p>
            <a:pPr eaLnBrk="1" hangingPunct="1"/>
            <a:r>
              <a:rPr lang="en-US" sz="1400" b="1" cap="all" dirty="0">
                <a:solidFill>
                  <a:srgbClr val="FFFFFF"/>
                </a:solidFill>
                <a:latin typeface="Trebuchet MS" panose="020B0603020202020204" pitchFamily="34" charset="0"/>
              </a:rPr>
              <a:t>Video, Stereo, and 3D</a:t>
            </a:r>
          </a:p>
        </p:txBody>
      </p:sp>
      <p:pic>
        <p:nvPicPr>
          <p:cNvPr id="21" name="Picture 6"/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591026" y="4495534"/>
            <a:ext cx="962590" cy="939796"/>
          </a:xfrm>
          <a:prstGeom prst="rect">
            <a:avLst/>
          </a:prstGeom>
          <a:noFill/>
          <a:ln w="12700">
            <a:solidFill>
              <a:schemeClr val="accent4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Content Placeholder 2"/>
          <p:cNvSpPr txBox="1">
            <a:spLocks/>
          </p:cNvSpPr>
          <p:nvPr/>
        </p:nvSpPr>
        <p:spPr bwMode="auto">
          <a:xfrm>
            <a:off x="364133" y="5539243"/>
            <a:ext cx="1442693" cy="4304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296" tIns="41148" rIns="82296" bIns="41148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DejaVu Sans" charset="0"/>
                <a:cs typeface="DejaVu Sans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DejaVu Sans" charset="0"/>
                <a:cs typeface="DejaVu Sans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DejaVu Sans" charset="0"/>
                <a:cs typeface="DejaVu Sans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DejaVu Sans" charset="0"/>
                <a:cs typeface="DejaVu San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DejaVu Sans" charset="0"/>
                <a:cs typeface="DejaVu San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DejaVu Sans" charset="0"/>
                <a:cs typeface="DejaVu San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DejaVu Sans" charset="0"/>
                <a:cs typeface="DejaVu San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DejaVu Sans" charset="0"/>
                <a:cs typeface="DejaVu Sans" charset="0"/>
              </a:defRPr>
            </a:lvl9pPr>
          </a:lstStyle>
          <a:p>
            <a:pPr algn="ctr" eaLnBrk="1" hangingPunct="1">
              <a:lnSpc>
                <a:spcPct val="90000"/>
              </a:lnSpc>
            </a:pPr>
            <a:r>
              <a:rPr lang="en-US" sz="1100">
                <a:solidFill>
                  <a:srgbClr val="B3B3B3">
                    <a:lumMod val="40000"/>
                    <a:lumOff val="60000"/>
                  </a:srgbClr>
                </a:solidFill>
                <a:latin typeface="Trebuchet MS" panose="020B0603020202020204" pitchFamily="34" charset="0"/>
              </a:rPr>
              <a:t>Camera Calibration</a:t>
            </a:r>
          </a:p>
        </p:txBody>
      </p:sp>
      <p:pic>
        <p:nvPicPr>
          <p:cNvPr id="23" name="Picture 7"/>
          <p:cNvPicPr>
            <a:picLocks noChangeAspect="1" noChangeArrowheads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726789" y="4495790"/>
            <a:ext cx="962590" cy="946147"/>
          </a:xfrm>
          <a:prstGeom prst="rect">
            <a:avLst/>
          </a:prstGeom>
          <a:noFill/>
          <a:ln w="12700">
            <a:solidFill>
              <a:schemeClr val="accent4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Content Placeholder 2"/>
          <p:cNvSpPr txBox="1">
            <a:spLocks/>
          </p:cNvSpPr>
          <p:nvPr/>
        </p:nvSpPr>
        <p:spPr bwMode="auto">
          <a:xfrm>
            <a:off x="1723869" y="5539243"/>
            <a:ext cx="965681" cy="4304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296" tIns="41148" rIns="82296" bIns="41148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DejaVu Sans" charset="0"/>
                <a:cs typeface="DejaVu Sans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DejaVu Sans" charset="0"/>
                <a:cs typeface="DejaVu Sans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DejaVu Sans" charset="0"/>
                <a:cs typeface="DejaVu Sans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DejaVu Sans" charset="0"/>
                <a:cs typeface="DejaVu San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DejaVu Sans" charset="0"/>
                <a:cs typeface="DejaVu San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DejaVu Sans" charset="0"/>
                <a:cs typeface="DejaVu San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DejaVu Sans" charset="0"/>
                <a:cs typeface="DejaVu San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DejaVu Sans" charset="0"/>
                <a:cs typeface="DejaVu Sans" charset="0"/>
              </a:defRPr>
            </a:lvl9pPr>
          </a:lstStyle>
          <a:p>
            <a:pPr algn="ctr" eaLnBrk="1" hangingPunct="1">
              <a:lnSpc>
                <a:spcPct val="90000"/>
              </a:lnSpc>
            </a:pPr>
            <a:r>
              <a:rPr lang="en-US" sz="1100" dirty="0">
                <a:solidFill>
                  <a:srgbClr val="B3B3B3">
                    <a:lumMod val="40000"/>
                    <a:lumOff val="60000"/>
                  </a:srgbClr>
                </a:solidFill>
                <a:latin typeface="Trebuchet MS" panose="020B0603020202020204" pitchFamily="34" charset="0"/>
              </a:rPr>
              <a:t>Features</a:t>
            </a:r>
          </a:p>
        </p:txBody>
      </p:sp>
      <p:pic>
        <p:nvPicPr>
          <p:cNvPr id="25" name="Picture 8"/>
          <p:cNvPicPr>
            <a:picLocks noChangeAspect="1" noChangeArrowheads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2862553" y="4495531"/>
            <a:ext cx="962511" cy="939720"/>
          </a:xfrm>
          <a:prstGeom prst="rect">
            <a:avLst/>
          </a:prstGeom>
          <a:noFill/>
          <a:ln w="12700">
            <a:solidFill>
              <a:schemeClr val="accent4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Content Placeholder 2"/>
          <p:cNvSpPr txBox="1">
            <a:spLocks/>
          </p:cNvSpPr>
          <p:nvPr/>
        </p:nvSpPr>
        <p:spPr bwMode="auto">
          <a:xfrm>
            <a:off x="2851622" y="5539243"/>
            <a:ext cx="974076" cy="4304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296" tIns="41148" rIns="82296" bIns="41148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DejaVu Sans" charset="0"/>
                <a:cs typeface="DejaVu Sans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DejaVu Sans" charset="0"/>
                <a:cs typeface="DejaVu Sans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DejaVu Sans" charset="0"/>
                <a:cs typeface="DejaVu Sans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DejaVu Sans" charset="0"/>
                <a:cs typeface="DejaVu San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DejaVu Sans" charset="0"/>
                <a:cs typeface="DejaVu San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DejaVu Sans" charset="0"/>
                <a:cs typeface="DejaVu San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DejaVu Sans" charset="0"/>
                <a:cs typeface="DejaVu San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DejaVu Sans" charset="0"/>
                <a:cs typeface="DejaVu Sans" charset="0"/>
              </a:defRPr>
            </a:lvl9pPr>
          </a:lstStyle>
          <a:p>
            <a:pPr algn="ctr" eaLnBrk="1" hangingPunct="1">
              <a:lnSpc>
                <a:spcPct val="90000"/>
              </a:lnSpc>
            </a:pPr>
            <a:r>
              <a:rPr lang="en-US" sz="1100" dirty="0">
                <a:solidFill>
                  <a:srgbClr val="B3B3B3">
                    <a:lumMod val="40000"/>
                    <a:lumOff val="60000"/>
                  </a:srgbClr>
                </a:solidFill>
                <a:latin typeface="Trebuchet MS" panose="020B0603020202020204" pitchFamily="34" charset="0"/>
              </a:rPr>
              <a:t>Depth Maps</a:t>
            </a:r>
          </a:p>
        </p:txBody>
      </p:sp>
      <p:pic>
        <p:nvPicPr>
          <p:cNvPr id="27" name="Picture 9"/>
          <p:cNvPicPr>
            <a:picLocks noChangeAspect="1" noChangeArrowheads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6264235" y="2236184"/>
            <a:ext cx="962590" cy="939796"/>
          </a:xfrm>
          <a:prstGeom prst="rect">
            <a:avLst/>
          </a:prstGeom>
          <a:noFill/>
          <a:ln w="12700">
            <a:solidFill>
              <a:schemeClr val="bg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Content Placeholder 2"/>
          <p:cNvSpPr txBox="1">
            <a:spLocks/>
          </p:cNvSpPr>
          <p:nvPr/>
        </p:nvSpPr>
        <p:spPr bwMode="auto">
          <a:xfrm>
            <a:off x="3996353" y="5548301"/>
            <a:ext cx="963653" cy="4304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296" tIns="41148" rIns="82296" bIns="41148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DejaVu Sans" charset="0"/>
                <a:cs typeface="DejaVu Sans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DejaVu Sans" charset="0"/>
                <a:cs typeface="DejaVu Sans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DejaVu Sans" charset="0"/>
                <a:cs typeface="DejaVu Sans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DejaVu Sans" charset="0"/>
                <a:cs typeface="DejaVu San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DejaVu Sans" charset="0"/>
                <a:cs typeface="DejaVu San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DejaVu Sans" charset="0"/>
                <a:cs typeface="DejaVu San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DejaVu Sans" charset="0"/>
                <a:cs typeface="DejaVu San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DejaVu Sans" charset="0"/>
                <a:cs typeface="DejaVu Sans" charset="0"/>
              </a:defRPr>
            </a:lvl9pPr>
          </a:lstStyle>
          <a:p>
            <a:pPr algn="ctr" eaLnBrk="1" hangingPunct="1">
              <a:lnSpc>
                <a:spcPct val="90000"/>
              </a:lnSpc>
            </a:pPr>
            <a:r>
              <a:rPr lang="en-US" sz="1100" dirty="0">
                <a:solidFill>
                  <a:srgbClr val="B3B3B3">
                    <a:lumMod val="40000"/>
                    <a:lumOff val="60000"/>
                  </a:srgbClr>
                </a:solidFill>
                <a:latin typeface="Trebuchet MS" panose="020B0603020202020204" pitchFamily="34" charset="0"/>
              </a:rPr>
              <a:t>Optical Flow</a:t>
            </a:r>
          </a:p>
        </p:txBody>
      </p:sp>
      <p:pic>
        <p:nvPicPr>
          <p:cNvPr id="29" name="Picture 10"/>
          <p:cNvPicPr>
            <a:picLocks noChangeAspect="1" noChangeArrowheads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5134001" y="4495534"/>
            <a:ext cx="962590" cy="939796"/>
          </a:xfrm>
          <a:prstGeom prst="rect">
            <a:avLst/>
          </a:prstGeom>
          <a:noFill/>
          <a:ln w="12700">
            <a:solidFill>
              <a:schemeClr val="accent4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Content Placeholder 2"/>
          <p:cNvSpPr txBox="1">
            <a:spLocks/>
          </p:cNvSpPr>
          <p:nvPr/>
        </p:nvSpPr>
        <p:spPr bwMode="auto">
          <a:xfrm>
            <a:off x="5125174" y="5557358"/>
            <a:ext cx="970918" cy="4304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296" tIns="41148" rIns="82296" bIns="41148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DejaVu Sans" charset="0"/>
                <a:cs typeface="DejaVu Sans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DejaVu Sans" charset="0"/>
                <a:cs typeface="DejaVu Sans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DejaVu Sans" charset="0"/>
                <a:cs typeface="DejaVu Sans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DejaVu Sans" charset="0"/>
                <a:cs typeface="DejaVu San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DejaVu Sans" charset="0"/>
                <a:cs typeface="DejaVu San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DejaVu Sans" charset="0"/>
                <a:cs typeface="DejaVu San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DejaVu Sans" charset="0"/>
                <a:cs typeface="DejaVu San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DejaVu Sans" charset="0"/>
                <a:cs typeface="DejaVu Sans" charset="0"/>
              </a:defRPr>
            </a:lvl9pPr>
          </a:lstStyle>
          <a:p>
            <a:pPr algn="ctr" eaLnBrk="1" hangingPunct="1">
              <a:lnSpc>
                <a:spcPct val="90000"/>
              </a:lnSpc>
            </a:pPr>
            <a:r>
              <a:rPr lang="en-US" sz="1100" dirty="0" err="1">
                <a:solidFill>
                  <a:srgbClr val="B3B3B3">
                    <a:lumMod val="40000"/>
                    <a:lumOff val="60000"/>
                  </a:srgbClr>
                </a:solidFill>
                <a:latin typeface="Trebuchet MS" panose="020B0603020202020204" pitchFamily="34" charset="0"/>
              </a:rPr>
              <a:t>Inpainting</a:t>
            </a:r>
            <a:endParaRPr lang="en-US" sz="1100" dirty="0">
              <a:solidFill>
                <a:srgbClr val="B3B3B3">
                  <a:lumMod val="40000"/>
                  <a:lumOff val="60000"/>
                </a:srgbClr>
              </a:solidFill>
              <a:latin typeface="Trebuchet MS" panose="020B0603020202020204" pitchFamily="34" charset="0"/>
            </a:endParaRPr>
          </a:p>
        </p:txBody>
      </p:sp>
      <p:sp>
        <p:nvSpPr>
          <p:cNvPr id="31" name="Content Placeholder 2"/>
          <p:cNvSpPr txBox="1">
            <a:spLocks/>
          </p:cNvSpPr>
          <p:nvPr/>
        </p:nvSpPr>
        <p:spPr bwMode="auto">
          <a:xfrm>
            <a:off x="6260862" y="5540376"/>
            <a:ext cx="972012" cy="4304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296" tIns="41148" rIns="82296" bIns="41148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DejaVu Sans" charset="0"/>
                <a:cs typeface="DejaVu Sans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DejaVu Sans" charset="0"/>
                <a:cs typeface="DejaVu Sans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DejaVu Sans" charset="0"/>
                <a:cs typeface="DejaVu Sans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DejaVu Sans" charset="0"/>
                <a:cs typeface="DejaVu San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DejaVu Sans" charset="0"/>
                <a:cs typeface="DejaVu San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DejaVu Sans" charset="0"/>
                <a:cs typeface="DejaVu San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DejaVu Sans" charset="0"/>
                <a:cs typeface="DejaVu San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DejaVu Sans" charset="0"/>
                <a:cs typeface="DejaVu Sans" charset="0"/>
              </a:defRPr>
            </a:lvl9pPr>
          </a:lstStyle>
          <a:p>
            <a:pPr algn="ctr" eaLnBrk="1" hangingPunct="1">
              <a:lnSpc>
                <a:spcPct val="90000"/>
              </a:lnSpc>
            </a:pPr>
            <a:r>
              <a:rPr lang="en-US" sz="1100" dirty="0">
                <a:solidFill>
                  <a:srgbClr val="B3B3B3">
                    <a:lumMod val="40000"/>
                    <a:lumOff val="60000"/>
                  </a:srgbClr>
                </a:solidFill>
                <a:latin typeface="Trebuchet MS" panose="020B0603020202020204" pitchFamily="34" charset="0"/>
              </a:rPr>
              <a:t>Tracking</a:t>
            </a:r>
          </a:p>
        </p:txBody>
      </p:sp>
      <p:pic>
        <p:nvPicPr>
          <p:cNvPr id="32" name="Picture 12"/>
          <p:cNvPicPr>
            <a:picLocks noChangeAspect="1" noChangeArrowheads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3998239" y="4494402"/>
            <a:ext cx="962590" cy="939796"/>
          </a:xfrm>
          <a:prstGeom prst="rect">
            <a:avLst/>
          </a:prstGeom>
          <a:noFill/>
          <a:ln w="12700">
            <a:solidFill>
              <a:schemeClr val="accent4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14"/>
          <p:cNvPicPr>
            <a:picLocks noChangeAspect="1" noChangeArrowheads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6269765" y="4495790"/>
            <a:ext cx="962590" cy="946147"/>
          </a:xfrm>
          <a:prstGeom prst="rect">
            <a:avLst/>
          </a:prstGeom>
          <a:noFill/>
          <a:ln w="12700">
            <a:solidFill>
              <a:schemeClr val="accent4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 Placeholder 1"/>
          <p:cNvSpPr txBox="1">
            <a:spLocks/>
          </p:cNvSpPr>
          <p:nvPr/>
        </p:nvSpPr>
        <p:spPr>
          <a:xfrm>
            <a:off x="1955346" y="1555598"/>
            <a:ext cx="6078658" cy="1090503"/>
          </a:xfrm>
          <a:prstGeom prst="rect">
            <a:avLst/>
          </a:prstGeom>
        </p:spPr>
        <p:txBody>
          <a:bodyPr lIns="82296" tIns="41148" rIns="82296" bIns="41148"/>
          <a:lstStyle>
            <a:lvl1pPr marL="231775" indent="-231775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Blip>
                <a:blip r:embed="rId16"/>
              </a:buBlip>
              <a:defRPr sz="2400" b="0">
                <a:solidFill>
                  <a:schemeClr val="bg2"/>
                </a:solidFill>
                <a:latin typeface="Trebuchet MS" pitchFamily="34" charset="0"/>
                <a:ea typeface="+mn-ea"/>
                <a:cs typeface="+mn-cs"/>
              </a:defRPr>
            </a:lvl1pPr>
            <a:lvl2pPr marL="803275" indent="-231775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Blip>
                <a:blip r:embed="rId16"/>
              </a:buBlip>
              <a:defRPr sz="2000" b="0">
                <a:solidFill>
                  <a:schemeClr val="bg2"/>
                </a:solidFill>
                <a:latin typeface="Trebuchet MS" pitchFamily="34" charset="0"/>
              </a:defRPr>
            </a:lvl2pPr>
            <a:lvl3pPr marL="1255713" indent="-166688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Blip>
                <a:blip r:embed="rId16"/>
              </a:buBlip>
              <a:defRPr sz="1800" b="0">
                <a:solidFill>
                  <a:schemeClr val="bg2"/>
                </a:solidFill>
                <a:latin typeface="Trebuchet MS" pitchFamily="34" charset="0"/>
              </a:defRPr>
            </a:lvl3pPr>
            <a:lvl4pPr marL="1774825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bg1"/>
                </a:solidFill>
                <a:latin typeface="+mn-lt"/>
              </a:defRPr>
            </a:lvl4pPr>
            <a:lvl5pPr marL="2117725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5pPr>
            <a:lvl6pPr marL="25749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6pPr>
            <a:lvl7pPr marL="30321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7pPr>
            <a:lvl8pPr marL="34893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8pPr>
            <a:lvl9pPr marL="39465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B3B3"/>
              </a:buClr>
              <a:buNone/>
            </a:pPr>
            <a:r>
              <a:rPr lang="en-US" sz="1050" kern="0" dirty="0" smtClean="0"/>
              <a:t>OpenCV4Tegra </a:t>
            </a:r>
            <a:r>
              <a:rPr lang="en-US" sz="1050" kern="0" dirty="0"/>
              <a:t>— Accelerated CUDA+NEON+GLSL+TBB multithreading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B3B3"/>
              </a:buClr>
              <a:buNone/>
            </a:pPr>
            <a:endParaRPr lang="en-US" sz="1200" kern="0" dirty="0">
              <a:solidFill>
                <a:srgbClr val="B3B3B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7197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8856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3761" y="347472"/>
            <a:ext cx="7482078" cy="923330"/>
          </a:xfrm>
        </p:spPr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Neural Networks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Third time is the charm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544919" y="2520682"/>
            <a:ext cx="976941" cy="581698"/>
          </a:xfrm>
          <a:prstGeom prst="rect">
            <a:avLst/>
          </a:prstGeom>
          <a:noFill/>
        </p:spPr>
        <p:txBody>
          <a:bodyPr wrap="none" lIns="82296" tIns="41148" rIns="82296" bIns="41148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3600" dirty="0">
                <a:solidFill>
                  <a:schemeClr val="bg2"/>
                </a:solidFill>
                <a:latin typeface="Trebuchet MS" panose="020B0603020202020204" pitchFamily="34" charset="0"/>
              </a:rPr>
              <a:t>50’s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545404" y="3314189"/>
            <a:ext cx="975973" cy="581698"/>
          </a:xfrm>
          <a:prstGeom prst="rect">
            <a:avLst/>
          </a:prstGeom>
          <a:noFill/>
        </p:spPr>
        <p:txBody>
          <a:bodyPr wrap="none" lIns="82296" tIns="41148" rIns="82296" bIns="41148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3600" dirty="0">
                <a:solidFill>
                  <a:schemeClr val="bg2"/>
                </a:solidFill>
                <a:latin typeface="Trebuchet MS" panose="020B0603020202020204" pitchFamily="34" charset="0"/>
              </a:rPr>
              <a:t>80’s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545404" y="4107696"/>
            <a:ext cx="975973" cy="581698"/>
          </a:xfrm>
          <a:prstGeom prst="rect">
            <a:avLst/>
          </a:prstGeom>
          <a:noFill/>
        </p:spPr>
        <p:txBody>
          <a:bodyPr wrap="none" lIns="82296" tIns="41148" rIns="82296" bIns="41148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3600" dirty="0">
                <a:solidFill>
                  <a:schemeClr val="bg2"/>
                </a:solidFill>
                <a:latin typeface="Trebuchet MS" panose="020B0603020202020204" pitchFamily="34" charset="0"/>
              </a:rPr>
              <a:t>10’s</a:t>
            </a:r>
          </a:p>
        </p:txBody>
      </p:sp>
    </p:spTree>
    <p:extLst>
      <p:ext uri="{BB962C8B-B14F-4D97-AF65-F5344CB8AC3E}">
        <p14:creationId xmlns:p14="http://schemas.microsoft.com/office/powerpoint/2010/main" val="3176922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samples.gif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2657095" cy="2214246"/>
          </a:xfrm>
          <a:prstGeom prst="rect">
            <a:avLst/>
          </a:prstGeom>
        </p:spPr>
      </p:pic>
      <p:pic>
        <p:nvPicPr>
          <p:cNvPr id="5" name="Picture 4" descr="a31.gif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5366" y="1"/>
            <a:ext cx="2657095" cy="2214246"/>
          </a:xfrm>
          <a:prstGeom prst="rect">
            <a:avLst/>
          </a:prstGeom>
        </p:spPr>
      </p:pic>
      <p:pic>
        <p:nvPicPr>
          <p:cNvPr id="6" name="Picture 5" descr="a12.gif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8656" y="-26630"/>
            <a:ext cx="2657095" cy="2214246"/>
          </a:xfrm>
          <a:prstGeom prst="rect">
            <a:avLst/>
          </a:prstGeom>
        </p:spPr>
      </p:pic>
      <p:pic>
        <p:nvPicPr>
          <p:cNvPr id="7" name="Picture 6" descr="anoise2.gif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18303"/>
            <a:ext cx="2657095" cy="2214246"/>
          </a:xfrm>
          <a:prstGeom prst="rect">
            <a:avLst/>
          </a:prstGeom>
        </p:spPr>
      </p:pic>
      <p:pic>
        <p:nvPicPr>
          <p:cNvPr id="8" name="Picture 7" descr="a35.gif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8656" y="2004990"/>
            <a:ext cx="2657095" cy="2214246"/>
          </a:xfrm>
          <a:prstGeom prst="rect">
            <a:avLst/>
          </a:prstGeom>
        </p:spPr>
      </p:pic>
      <p:pic>
        <p:nvPicPr>
          <p:cNvPr id="11" name="Picture 10" descr="ascale.gif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8656" y="4036607"/>
            <a:ext cx="2657095" cy="2214246"/>
          </a:xfrm>
          <a:prstGeom prst="rect">
            <a:avLst/>
          </a:prstGeom>
        </p:spPr>
      </p:pic>
      <p:pic>
        <p:nvPicPr>
          <p:cNvPr id="12" name="Picture 11" descr="arot.gif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36607"/>
            <a:ext cx="2657095" cy="2214246"/>
          </a:xfrm>
          <a:prstGeom prst="rect">
            <a:avLst/>
          </a:prstGeom>
        </p:spPr>
      </p:pic>
      <p:pic>
        <p:nvPicPr>
          <p:cNvPr id="13" name="Picture 12" descr="a30.gif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5366" y="2012906"/>
            <a:ext cx="2670048" cy="2225040"/>
          </a:xfrm>
          <a:prstGeom prst="rect">
            <a:avLst/>
          </a:prstGeom>
        </p:spPr>
      </p:pic>
      <p:pic>
        <p:nvPicPr>
          <p:cNvPr id="10" name="Picture 9" descr="atrans.gif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5366" y="4036607"/>
            <a:ext cx="2657095" cy="2214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541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8229600" cy="597969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887" fontAlgn="base">
              <a:spcBef>
                <a:spcPct val="0"/>
              </a:spcBef>
              <a:spcAft>
                <a:spcPct val="0"/>
              </a:spcAft>
            </a:pPr>
            <a:endParaRPr lang="en-US" sz="1350">
              <a:solidFill>
                <a:srgbClr val="FFFFFF"/>
              </a:solidFill>
            </a:endParaRP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373761" y="2828017"/>
            <a:ext cx="7482078" cy="516167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What Do Today’s Robots Look Like?</a:t>
            </a:r>
          </a:p>
        </p:txBody>
      </p:sp>
    </p:spTree>
    <p:extLst>
      <p:ext uri="{BB962C8B-B14F-4D97-AF65-F5344CB8AC3E}">
        <p14:creationId xmlns:p14="http://schemas.microsoft.com/office/powerpoint/2010/main" val="2362432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3761" y="347472"/>
            <a:ext cx="7482078" cy="923330"/>
          </a:xfrm>
        </p:spPr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ImageNet</a:t>
            </a:r>
            <a:r>
              <a:rPr lang="en-US" dirty="0" smtClean="0"/>
              <a:t> Recognition Challenge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defTabSz="822960"/>
            <a:r>
              <a:rPr lang="en-US" dirty="0">
                <a:solidFill>
                  <a:srgbClr val="71B000"/>
                </a:solidFill>
              </a:rPr>
              <a:t>1.2M training </a:t>
            </a:r>
            <a:r>
              <a:rPr lang="en-US" dirty="0" smtClean="0">
                <a:solidFill>
                  <a:srgbClr val="71B000"/>
                </a:solidFill>
              </a:rPr>
              <a:t>images, </a:t>
            </a:r>
            <a:r>
              <a:rPr lang="en-US" dirty="0">
                <a:solidFill>
                  <a:srgbClr val="71B000"/>
                </a:solidFill>
              </a:rPr>
              <a:t>1000 object categories</a:t>
            </a:r>
            <a:endParaRPr lang="en-US" sz="3200" dirty="0">
              <a:solidFill>
                <a:srgbClr val="71B000"/>
              </a:solidFill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898367" y="1828160"/>
            <a:ext cx="6375296" cy="3879058"/>
            <a:chOff x="1093600" y="3485237"/>
            <a:chExt cx="3462026" cy="2407406"/>
          </a:xfrm>
        </p:grpSpPr>
        <p:pic>
          <p:nvPicPr>
            <p:cNvPr id="11" name="Picture 6" descr="http://www.image-net.org/challenges/LSVRC/2013/ILSVRC2012_val_00004465.pn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437" t="8532" r="4528" b="9515"/>
            <a:stretch/>
          </p:blipFill>
          <p:spPr bwMode="auto">
            <a:xfrm>
              <a:off x="1093600" y="3485237"/>
              <a:ext cx="1683334" cy="1145678"/>
            </a:xfrm>
            <a:prstGeom prst="rect">
              <a:avLst/>
            </a:prstGeom>
            <a:noFill/>
            <a:ln w="12700">
              <a:solidFill>
                <a:schemeClr val="bg2">
                  <a:lumMod val="7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8" descr="http://www.image-net.org/challenges/LSVRC/2013/ILSVRC2012_val_00004945.png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067" t="7586" r="4814" b="8785"/>
            <a:stretch/>
          </p:blipFill>
          <p:spPr bwMode="auto">
            <a:xfrm>
              <a:off x="2860194" y="3485237"/>
              <a:ext cx="1671565" cy="1145678"/>
            </a:xfrm>
            <a:prstGeom prst="rect">
              <a:avLst/>
            </a:prstGeom>
            <a:noFill/>
            <a:ln w="12700">
              <a:solidFill>
                <a:schemeClr val="bg2">
                  <a:lumMod val="7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10" descr="http://www.image-net.org/challenges/LSVRC/2013/ILSVRC2012_val_00042692.png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59" t="7359" r="4484" b="7460"/>
            <a:stretch/>
          </p:blipFill>
          <p:spPr bwMode="auto">
            <a:xfrm>
              <a:off x="1098248" y="4717635"/>
              <a:ext cx="1675935" cy="1157123"/>
            </a:xfrm>
            <a:prstGeom prst="rect">
              <a:avLst/>
            </a:prstGeom>
            <a:noFill/>
            <a:ln w="12700">
              <a:solidFill>
                <a:schemeClr val="bg2">
                  <a:lumMod val="7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14" descr="http://www.image-net.org/challenges/LSVRC/2013/ILSVRC2013_val_00003169.png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30" t="6548" r="5435" b="29262"/>
            <a:stretch/>
          </p:blipFill>
          <p:spPr bwMode="auto">
            <a:xfrm>
              <a:off x="2862747" y="4715945"/>
              <a:ext cx="1692878" cy="1158813"/>
            </a:xfrm>
            <a:prstGeom prst="rect">
              <a:avLst/>
            </a:prstGeom>
            <a:noFill/>
            <a:ln w="12700">
              <a:solidFill>
                <a:schemeClr val="bg2">
                  <a:lumMod val="7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Rectangle 14"/>
            <p:cNvSpPr/>
            <p:nvPr/>
          </p:nvSpPr>
          <p:spPr>
            <a:xfrm>
              <a:off x="2224326" y="3508043"/>
              <a:ext cx="541616" cy="106042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156117" y="3622755"/>
              <a:ext cx="699230" cy="830997"/>
            </a:xfrm>
            <a:prstGeom prst="rect">
              <a:avLst/>
            </a:prstGeom>
            <a:noFill/>
          </p:spPr>
          <p:txBody>
            <a:bodyPr wrap="none" rIns="0" rtlCol="0" anchor="ctr"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en-US" sz="700" dirty="0">
                  <a:solidFill>
                    <a:srgbClr val="FFFF00"/>
                  </a:solidFill>
                  <a:latin typeface="Trebuchet MS" panose="020B0603020202020204" pitchFamily="34" charset="0"/>
                </a:rPr>
                <a:t>person</a:t>
              </a:r>
            </a:p>
            <a:p>
              <a:pPr>
                <a:lnSpc>
                  <a:spcPct val="150000"/>
                </a:lnSpc>
              </a:pPr>
              <a:r>
                <a:rPr lang="en-US" sz="700" dirty="0">
                  <a:solidFill>
                    <a:srgbClr val="FF0000"/>
                  </a:solidFill>
                  <a:latin typeface="Trebuchet MS" panose="020B0603020202020204" pitchFamily="34" charset="0"/>
                </a:rPr>
                <a:t>car</a:t>
              </a:r>
            </a:p>
            <a:p>
              <a:pPr>
                <a:lnSpc>
                  <a:spcPct val="150000"/>
                </a:lnSpc>
              </a:pPr>
              <a:r>
                <a:rPr lang="en-US" sz="700" dirty="0">
                  <a:solidFill>
                    <a:srgbClr val="00FF00"/>
                  </a:solidFill>
                  <a:latin typeface="Trebuchet MS" panose="020B0603020202020204" pitchFamily="34" charset="0"/>
                </a:rPr>
                <a:t>helmet</a:t>
              </a:r>
            </a:p>
            <a:p>
              <a:pPr>
                <a:lnSpc>
                  <a:spcPct val="150000"/>
                </a:lnSpc>
              </a:pPr>
              <a:r>
                <a:rPr lang="en-US" sz="700" dirty="0">
                  <a:solidFill>
                    <a:srgbClr val="00FFFF"/>
                  </a:solidFill>
                  <a:latin typeface="Trebuchet MS" panose="020B0603020202020204" pitchFamily="34" charset="0"/>
                </a:rPr>
                <a:t>motorcycle</a:t>
              </a: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4167687" y="3508043"/>
              <a:ext cx="309320" cy="106042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4138795" y="3807421"/>
              <a:ext cx="392963" cy="461665"/>
            </a:xfrm>
            <a:prstGeom prst="rect">
              <a:avLst/>
            </a:prstGeom>
            <a:noFill/>
          </p:spPr>
          <p:txBody>
            <a:bodyPr wrap="square" rIns="0" rtlCol="0" anchor="ctr"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en-US" sz="700" dirty="0">
                  <a:solidFill>
                    <a:srgbClr val="FFFF00"/>
                  </a:solidFill>
                  <a:latin typeface="Trebuchet MS" panose="020B0603020202020204" pitchFamily="34" charset="0"/>
                </a:rPr>
                <a:t>bird</a:t>
              </a:r>
            </a:p>
            <a:p>
              <a:pPr>
                <a:lnSpc>
                  <a:spcPct val="150000"/>
                </a:lnSpc>
              </a:pPr>
              <a:r>
                <a:rPr lang="en-US" sz="700" dirty="0">
                  <a:solidFill>
                    <a:srgbClr val="FF0000"/>
                  </a:solidFill>
                  <a:latin typeface="Trebuchet MS" panose="020B0603020202020204" pitchFamily="34" charset="0"/>
                </a:rPr>
                <a:t>frog</a:t>
              </a:r>
              <a:endParaRPr lang="en-US" sz="700" dirty="0">
                <a:solidFill>
                  <a:srgbClr val="00FFFF"/>
                </a:solidFill>
                <a:latin typeface="Trebuchet MS" panose="020B0603020202020204" pitchFamily="34" charset="0"/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2425627" y="4765140"/>
              <a:ext cx="340316" cy="106042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387154" y="4972184"/>
              <a:ext cx="490840" cy="646331"/>
            </a:xfrm>
            <a:prstGeom prst="rect">
              <a:avLst/>
            </a:prstGeom>
            <a:noFill/>
          </p:spPr>
          <p:txBody>
            <a:bodyPr wrap="none" rIns="0" rtlCol="0" anchor="ctr"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en-US" sz="700" dirty="0">
                  <a:solidFill>
                    <a:srgbClr val="FFFF00"/>
                  </a:solidFill>
                  <a:latin typeface="Trebuchet MS" panose="020B0603020202020204" pitchFamily="34" charset="0"/>
                </a:rPr>
                <a:t>person</a:t>
              </a:r>
            </a:p>
            <a:p>
              <a:pPr>
                <a:lnSpc>
                  <a:spcPct val="150000"/>
                </a:lnSpc>
              </a:pPr>
              <a:r>
                <a:rPr lang="en-US" sz="700" dirty="0">
                  <a:solidFill>
                    <a:srgbClr val="FF0000"/>
                  </a:solidFill>
                  <a:latin typeface="Trebuchet MS" panose="020B0603020202020204" pitchFamily="34" charset="0"/>
                </a:rPr>
                <a:t>dog</a:t>
              </a:r>
            </a:p>
            <a:p>
              <a:pPr>
                <a:lnSpc>
                  <a:spcPct val="150000"/>
                </a:lnSpc>
              </a:pPr>
              <a:r>
                <a:rPr lang="en-US" sz="700" dirty="0">
                  <a:solidFill>
                    <a:srgbClr val="00FF00"/>
                  </a:solidFill>
                  <a:latin typeface="Trebuchet MS" panose="020B0603020202020204" pitchFamily="34" charset="0"/>
                </a:rPr>
                <a:t>chair</a:t>
              </a: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3935390" y="4762269"/>
              <a:ext cx="596369" cy="106042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3915412" y="4692314"/>
              <a:ext cx="640214" cy="1200329"/>
            </a:xfrm>
            <a:prstGeom prst="rect">
              <a:avLst/>
            </a:prstGeom>
            <a:noFill/>
          </p:spPr>
          <p:txBody>
            <a:bodyPr wrap="square" rIns="0" rtlCol="0" anchor="ctr"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en-US" sz="700" dirty="0">
                  <a:solidFill>
                    <a:srgbClr val="FFFF00"/>
                  </a:solidFill>
                  <a:latin typeface="Trebuchet MS" panose="020B0603020202020204" pitchFamily="34" charset="0"/>
                </a:rPr>
                <a:t>person</a:t>
              </a:r>
            </a:p>
            <a:p>
              <a:pPr>
                <a:lnSpc>
                  <a:spcPct val="150000"/>
                </a:lnSpc>
              </a:pPr>
              <a:r>
                <a:rPr lang="en-US" sz="700" dirty="0">
                  <a:solidFill>
                    <a:srgbClr val="FF0000"/>
                  </a:solidFill>
                  <a:latin typeface="Trebuchet MS" panose="020B0603020202020204" pitchFamily="34" charset="0"/>
                </a:rPr>
                <a:t>hammer</a:t>
              </a:r>
            </a:p>
            <a:p>
              <a:pPr>
                <a:lnSpc>
                  <a:spcPct val="150000"/>
                </a:lnSpc>
              </a:pPr>
              <a:r>
                <a:rPr lang="en-US" sz="700" dirty="0">
                  <a:solidFill>
                    <a:srgbClr val="00FF00"/>
                  </a:solidFill>
                  <a:latin typeface="Trebuchet MS" panose="020B0603020202020204" pitchFamily="34" charset="0"/>
                </a:rPr>
                <a:t>flower pot</a:t>
              </a:r>
            </a:p>
            <a:p>
              <a:pPr>
                <a:lnSpc>
                  <a:spcPct val="150000"/>
                </a:lnSpc>
              </a:pPr>
              <a:r>
                <a:rPr lang="en-US" sz="700" dirty="0">
                  <a:solidFill>
                    <a:srgbClr val="00FFFF"/>
                  </a:solidFill>
                  <a:latin typeface="Trebuchet MS" panose="020B0603020202020204" pitchFamily="34" charset="0"/>
                </a:rPr>
                <a:t>power drill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4391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97924" y="3655830"/>
            <a:ext cx="7994411" cy="1818418"/>
            <a:chOff x="313585" y="3669076"/>
            <a:chExt cx="10659215" cy="2310386"/>
          </a:xfrm>
        </p:grpSpPr>
        <p:grpSp>
          <p:nvGrpSpPr>
            <p:cNvPr id="5" name="Group 4"/>
            <p:cNvGrpSpPr/>
            <p:nvPr/>
          </p:nvGrpSpPr>
          <p:grpSpPr>
            <a:xfrm>
              <a:off x="313585" y="3669076"/>
              <a:ext cx="9686962" cy="2178688"/>
              <a:chOff x="-3712867" y="991204"/>
              <a:chExt cx="18628808" cy="4189793"/>
            </a:xfrm>
          </p:grpSpPr>
          <p:sp>
            <p:nvSpPr>
              <p:cNvPr id="8" name="Oval 7"/>
              <p:cNvSpPr/>
              <p:nvPr/>
            </p:nvSpPr>
            <p:spPr>
              <a:xfrm>
                <a:off x="-297924" y="991204"/>
                <a:ext cx="570673" cy="570673"/>
              </a:xfrm>
              <a:prstGeom prst="ellipse">
                <a:avLst/>
              </a:prstGeom>
              <a:solidFill>
                <a:schemeClr val="bg1"/>
              </a:solidFill>
              <a:ln w="44450">
                <a:solidFill>
                  <a:srgbClr val="83BA24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109728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219456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329184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438912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548640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658368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768096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877824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baseline="30000" dirty="0"/>
              </a:p>
            </p:txBody>
          </p:sp>
          <p:sp>
            <p:nvSpPr>
              <p:cNvPr id="9" name="Oval 8"/>
              <p:cNvSpPr/>
              <p:nvPr/>
            </p:nvSpPr>
            <p:spPr>
              <a:xfrm>
                <a:off x="-301486" y="1734059"/>
                <a:ext cx="570673" cy="570673"/>
              </a:xfrm>
              <a:prstGeom prst="ellipse">
                <a:avLst/>
              </a:prstGeom>
              <a:solidFill>
                <a:schemeClr val="bg1"/>
              </a:solidFill>
              <a:ln w="44450">
                <a:solidFill>
                  <a:srgbClr val="83BA24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109728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219456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329184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438912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548640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658368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768096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877824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baseline="30000" dirty="0"/>
              </a:p>
            </p:txBody>
          </p:sp>
          <p:sp>
            <p:nvSpPr>
              <p:cNvPr id="10" name="Oval 9"/>
              <p:cNvSpPr/>
              <p:nvPr/>
            </p:nvSpPr>
            <p:spPr>
              <a:xfrm>
                <a:off x="-305048" y="2476914"/>
                <a:ext cx="570673" cy="570673"/>
              </a:xfrm>
              <a:prstGeom prst="ellipse">
                <a:avLst/>
              </a:prstGeom>
              <a:solidFill>
                <a:schemeClr val="bg1"/>
              </a:solidFill>
              <a:ln w="44450">
                <a:solidFill>
                  <a:srgbClr val="83BA24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109728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219456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329184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438912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548640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658368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768096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877824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baseline="30000" dirty="0"/>
              </a:p>
            </p:txBody>
          </p:sp>
          <p:sp>
            <p:nvSpPr>
              <p:cNvPr id="11" name="Oval 10"/>
              <p:cNvSpPr/>
              <p:nvPr/>
            </p:nvSpPr>
            <p:spPr>
              <a:xfrm>
                <a:off x="-308610" y="3219769"/>
                <a:ext cx="570673" cy="570673"/>
              </a:xfrm>
              <a:prstGeom prst="ellipse">
                <a:avLst/>
              </a:prstGeom>
              <a:solidFill>
                <a:schemeClr val="bg1"/>
              </a:solidFill>
              <a:ln w="44450">
                <a:solidFill>
                  <a:srgbClr val="83BA24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109728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219456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329184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438912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548640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658368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768096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877824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baseline="30000" dirty="0"/>
              </a:p>
            </p:txBody>
          </p:sp>
          <p:sp>
            <p:nvSpPr>
              <p:cNvPr id="12" name="Oval 11"/>
              <p:cNvSpPr/>
              <p:nvPr/>
            </p:nvSpPr>
            <p:spPr>
              <a:xfrm>
                <a:off x="-312172" y="3962624"/>
                <a:ext cx="570673" cy="570673"/>
              </a:xfrm>
              <a:prstGeom prst="ellipse">
                <a:avLst/>
              </a:prstGeom>
              <a:solidFill>
                <a:schemeClr val="bg1"/>
              </a:solidFill>
              <a:ln w="44450">
                <a:solidFill>
                  <a:srgbClr val="83BA24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109728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219456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329184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438912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548640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658368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768096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877824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baseline="30000" dirty="0"/>
              </a:p>
            </p:txBody>
          </p:sp>
          <p:sp>
            <p:nvSpPr>
              <p:cNvPr id="13" name="Title 1"/>
              <p:cNvSpPr txBox="1">
                <a:spLocks/>
              </p:cNvSpPr>
              <p:nvPr/>
            </p:nvSpPr>
            <p:spPr bwMode="auto">
              <a:xfrm>
                <a:off x="-3712867" y="2798515"/>
                <a:ext cx="1833591" cy="7518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386" tIns="45690" rIns="91386" bIns="45690" numCol="1" anchor="t" anchorCtr="0" compatLnSpc="1">
                <a:prstTxWarp prst="textNoShape">
                  <a:avLst/>
                </a:prstTxWarp>
                <a:spAutoFit/>
              </a:bodyPr>
              <a:lstStyle>
                <a:defPPr>
                  <a:defRPr lang="en-US"/>
                </a:defPPr>
                <a:lvl1pPr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  <a:cs typeface="+mn-cs"/>
                  </a:defRPr>
                </a:lvl1pPr>
                <a:lvl2pPr marL="109728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  <a:cs typeface="+mn-cs"/>
                  </a:defRPr>
                </a:lvl2pPr>
                <a:lvl3pPr marL="219456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  <a:cs typeface="+mn-cs"/>
                  </a:defRPr>
                </a:lvl3pPr>
                <a:lvl4pPr marL="329184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  <a:cs typeface="+mn-cs"/>
                  </a:defRPr>
                </a:lvl4pPr>
                <a:lvl5pPr marL="438912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  <a:cs typeface="+mn-cs"/>
                  </a:defRPr>
                </a:lvl5pPr>
                <a:lvl6pPr marL="5486400" algn="l" defTabSz="219456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  <a:cs typeface="+mn-cs"/>
                  </a:defRPr>
                </a:lvl6pPr>
                <a:lvl7pPr marL="6583680" algn="l" defTabSz="219456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  <a:cs typeface="+mn-cs"/>
                  </a:defRPr>
                </a:lvl7pPr>
                <a:lvl8pPr marL="7680960" algn="l" defTabSz="219456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  <a:cs typeface="+mn-cs"/>
                  </a:defRPr>
                </a:lvl8pPr>
                <a:lvl9pPr marL="8778240" algn="l" defTabSz="219456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  <a:cs typeface="+mn-cs"/>
                  </a:defRPr>
                </a:lvl9pPr>
              </a:lstStyle>
              <a:p>
                <a:pPr defTabSz="822960"/>
                <a:r>
                  <a:rPr lang="en-US" sz="1400" kern="0" dirty="0" smtClean="0">
                    <a:solidFill>
                      <a:schemeClr val="bg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Image</a:t>
                </a:r>
              </a:p>
            </p:txBody>
          </p:sp>
          <p:sp>
            <p:nvSpPr>
              <p:cNvPr id="14" name="Oval 13"/>
              <p:cNvSpPr/>
              <p:nvPr/>
            </p:nvSpPr>
            <p:spPr>
              <a:xfrm>
                <a:off x="-685274" y="1207104"/>
                <a:ext cx="570673" cy="570673"/>
              </a:xfrm>
              <a:prstGeom prst="ellipse">
                <a:avLst/>
              </a:prstGeom>
              <a:solidFill>
                <a:schemeClr val="bg1"/>
              </a:solidFill>
              <a:ln w="44450">
                <a:solidFill>
                  <a:srgbClr val="83BA24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109728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219456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329184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438912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548640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658368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768096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877824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baseline="30000" dirty="0"/>
              </a:p>
            </p:txBody>
          </p:sp>
          <p:sp>
            <p:nvSpPr>
              <p:cNvPr id="15" name="Oval 14"/>
              <p:cNvSpPr/>
              <p:nvPr/>
            </p:nvSpPr>
            <p:spPr>
              <a:xfrm>
                <a:off x="-688836" y="1949959"/>
                <a:ext cx="570673" cy="570673"/>
              </a:xfrm>
              <a:prstGeom prst="ellipse">
                <a:avLst/>
              </a:prstGeom>
              <a:solidFill>
                <a:schemeClr val="bg1"/>
              </a:solidFill>
              <a:ln w="44450">
                <a:solidFill>
                  <a:srgbClr val="83BA24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109728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219456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329184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438912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548640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658368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768096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877824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baseline="30000" dirty="0"/>
              </a:p>
            </p:txBody>
          </p:sp>
          <p:sp>
            <p:nvSpPr>
              <p:cNvPr id="16" name="Oval 15"/>
              <p:cNvSpPr/>
              <p:nvPr/>
            </p:nvSpPr>
            <p:spPr>
              <a:xfrm>
                <a:off x="-692398" y="2692814"/>
                <a:ext cx="570673" cy="570673"/>
              </a:xfrm>
              <a:prstGeom prst="ellipse">
                <a:avLst/>
              </a:prstGeom>
              <a:solidFill>
                <a:schemeClr val="bg1"/>
              </a:solidFill>
              <a:ln w="44450">
                <a:solidFill>
                  <a:srgbClr val="83BA24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109728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219456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329184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438912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548640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658368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768096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877824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baseline="30000" dirty="0"/>
              </a:p>
            </p:txBody>
          </p:sp>
          <p:sp>
            <p:nvSpPr>
              <p:cNvPr id="17" name="Oval 16"/>
              <p:cNvSpPr/>
              <p:nvPr/>
            </p:nvSpPr>
            <p:spPr>
              <a:xfrm>
                <a:off x="-695960" y="3435669"/>
                <a:ext cx="570673" cy="570673"/>
              </a:xfrm>
              <a:prstGeom prst="ellipse">
                <a:avLst/>
              </a:prstGeom>
              <a:solidFill>
                <a:schemeClr val="bg1"/>
              </a:solidFill>
              <a:ln w="44450">
                <a:solidFill>
                  <a:srgbClr val="83BA24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109728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219456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329184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438912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548640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658368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768096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877824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baseline="30000" dirty="0"/>
              </a:p>
            </p:txBody>
          </p:sp>
          <p:sp>
            <p:nvSpPr>
              <p:cNvPr id="18" name="Oval 17"/>
              <p:cNvSpPr/>
              <p:nvPr/>
            </p:nvSpPr>
            <p:spPr>
              <a:xfrm>
                <a:off x="-699522" y="4178524"/>
                <a:ext cx="570673" cy="570673"/>
              </a:xfrm>
              <a:prstGeom prst="ellipse">
                <a:avLst/>
              </a:prstGeom>
              <a:solidFill>
                <a:schemeClr val="bg1"/>
              </a:solidFill>
              <a:ln w="44450">
                <a:solidFill>
                  <a:srgbClr val="83BA24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109728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219456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329184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438912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548640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658368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768096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877824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baseline="30000" dirty="0"/>
              </a:p>
            </p:txBody>
          </p:sp>
          <p:sp>
            <p:nvSpPr>
              <p:cNvPr id="19" name="Oval 18"/>
              <p:cNvSpPr/>
              <p:nvPr/>
            </p:nvSpPr>
            <p:spPr>
              <a:xfrm>
                <a:off x="-1072624" y="1423004"/>
                <a:ext cx="570673" cy="570673"/>
              </a:xfrm>
              <a:prstGeom prst="ellipse">
                <a:avLst/>
              </a:prstGeom>
              <a:solidFill>
                <a:schemeClr val="bg1"/>
              </a:solidFill>
              <a:ln w="44450">
                <a:solidFill>
                  <a:srgbClr val="83BA24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109728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219456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329184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438912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548640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658368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768096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877824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baseline="30000" dirty="0"/>
              </a:p>
            </p:txBody>
          </p:sp>
          <p:sp>
            <p:nvSpPr>
              <p:cNvPr id="20" name="Oval 19"/>
              <p:cNvSpPr/>
              <p:nvPr/>
            </p:nvSpPr>
            <p:spPr>
              <a:xfrm>
                <a:off x="-1076186" y="2165859"/>
                <a:ext cx="570673" cy="570673"/>
              </a:xfrm>
              <a:prstGeom prst="ellipse">
                <a:avLst/>
              </a:prstGeom>
              <a:solidFill>
                <a:schemeClr val="bg1"/>
              </a:solidFill>
              <a:ln w="44450">
                <a:solidFill>
                  <a:srgbClr val="83BA24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109728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219456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329184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438912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548640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658368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768096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877824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baseline="30000" dirty="0"/>
              </a:p>
            </p:txBody>
          </p:sp>
          <p:sp>
            <p:nvSpPr>
              <p:cNvPr id="21" name="Oval 20"/>
              <p:cNvSpPr/>
              <p:nvPr/>
            </p:nvSpPr>
            <p:spPr>
              <a:xfrm>
                <a:off x="-1079748" y="2908714"/>
                <a:ext cx="570673" cy="570673"/>
              </a:xfrm>
              <a:prstGeom prst="ellipse">
                <a:avLst/>
              </a:prstGeom>
              <a:solidFill>
                <a:schemeClr val="bg1"/>
              </a:solidFill>
              <a:ln w="44450">
                <a:solidFill>
                  <a:srgbClr val="83BA24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109728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219456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329184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438912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548640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658368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768096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877824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baseline="30000" dirty="0"/>
              </a:p>
            </p:txBody>
          </p:sp>
          <p:sp>
            <p:nvSpPr>
              <p:cNvPr id="22" name="Oval 21"/>
              <p:cNvSpPr/>
              <p:nvPr/>
            </p:nvSpPr>
            <p:spPr>
              <a:xfrm>
                <a:off x="-1083310" y="3651569"/>
                <a:ext cx="570673" cy="570673"/>
              </a:xfrm>
              <a:prstGeom prst="ellipse">
                <a:avLst/>
              </a:prstGeom>
              <a:solidFill>
                <a:schemeClr val="bg1"/>
              </a:solidFill>
              <a:ln w="44450">
                <a:solidFill>
                  <a:srgbClr val="83BA24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109728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219456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329184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438912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548640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658368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768096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877824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baseline="30000" dirty="0"/>
              </a:p>
            </p:txBody>
          </p:sp>
          <p:sp>
            <p:nvSpPr>
              <p:cNvPr id="23" name="Oval 22"/>
              <p:cNvSpPr/>
              <p:nvPr/>
            </p:nvSpPr>
            <p:spPr>
              <a:xfrm>
                <a:off x="-1086872" y="4394424"/>
                <a:ext cx="570673" cy="570673"/>
              </a:xfrm>
              <a:prstGeom prst="ellipse">
                <a:avLst/>
              </a:prstGeom>
              <a:solidFill>
                <a:schemeClr val="bg1"/>
              </a:solidFill>
              <a:ln w="44450">
                <a:solidFill>
                  <a:srgbClr val="83BA24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109728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219456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329184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438912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548640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658368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768096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877824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baseline="30000" dirty="0"/>
              </a:p>
            </p:txBody>
          </p:sp>
          <p:sp>
            <p:nvSpPr>
              <p:cNvPr id="24" name="Oval 23"/>
              <p:cNvSpPr/>
              <p:nvPr/>
            </p:nvSpPr>
            <p:spPr>
              <a:xfrm>
                <a:off x="-1459974" y="1638904"/>
                <a:ext cx="570673" cy="570673"/>
              </a:xfrm>
              <a:prstGeom prst="ellipse">
                <a:avLst/>
              </a:prstGeom>
              <a:solidFill>
                <a:schemeClr val="bg1"/>
              </a:solidFill>
              <a:ln w="44450">
                <a:solidFill>
                  <a:srgbClr val="83BA24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109728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219456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329184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438912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548640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658368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768096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877824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baseline="30000" dirty="0"/>
              </a:p>
            </p:txBody>
          </p:sp>
          <p:sp>
            <p:nvSpPr>
              <p:cNvPr id="25" name="Oval 24"/>
              <p:cNvSpPr/>
              <p:nvPr/>
            </p:nvSpPr>
            <p:spPr>
              <a:xfrm>
                <a:off x="-1463536" y="2381759"/>
                <a:ext cx="570673" cy="570673"/>
              </a:xfrm>
              <a:prstGeom prst="ellipse">
                <a:avLst/>
              </a:prstGeom>
              <a:solidFill>
                <a:schemeClr val="bg1"/>
              </a:solidFill>
              <a:ln w="44450">
                <a:solidFill>
                  <a:srgbClr val="83BA24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109728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219456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329184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438912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548640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658368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768096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877824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baseline="30000" dirty="0"/>
              </a:p>
            </p:txBody>
          </p:sp>
          <p:sp>
            <p:nvSpPr>
              <p:cNvPr id="26" name="Oval 25"/>
              <p:cNvSpPr/>
              <p:nvPr/>
            </p:nvSpPr>
            <p:spPr>
              <a:xfrm>
                <a:off x="-1467098" y="3124614"/>
                <a:ext cx="570673" cy="570673"/>
              </a:xfrm>
              <a:prstGeom prst="ellipse">
                <a:avLst/>
              </a:prstGeom>
              <a:solidFill>
                <a:schemeClr val="bg1"/>
              </a:solidFill>
              <a:ln w="44450">
                <a:solidFill>
                  <a:srgbClr val="83BA24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109728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219456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329184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438912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548640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658368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768096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877824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baseline="30000" dirty="0"/>
              </a:p>
            </p:txBody>
          </p:sp>
          <p:sp>
            <p:nvSpPr>
              <p:cNvPr id="27" name="Oval 26"/>
              <p:cNvSpPr/>
              <p:nvPr/>
            </p:nvSpPr>
            <p:spPr>
              <a:xfrm>
                <a:off x="-1470660" y="3867469"/>
                <a:ext cx="570673" cy="570673"/>
              </a:xfrm>
              <a:prstGeom prst="ellipse">
                <a:avLst/>
              </a:prstGeom>
              <a:solidFill>
                <a:schemeClr val="bg1"/>
              </a:solidFill>
              <a:ln w="44450">
                <a:solidFill>
                  <a:srgbClr val="83BA24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109728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219456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329184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438912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548640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658368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768096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877824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baseline="30000" dirty="0"/>
              </a:p>
            </p:txBody>
          </p:sp>
          <p:sp>
            <p:nvSpPr>
              <p:cNvPr id="28" name="Oval 27"/>
              <p:cNvSpPr/>
              <p:nvPr/>
            </p:nvSpPr>
            <p:spPr>
              <a:xfrm>
                <a:off x="-1474222" y="4610324"/>
                <a:ext cx="570673" cy="570673"/>
              </a:xfrm>
              <a:prstGeom prst="ellipse">
                <a:avLst/>
              </a:prstGeom>
              <a:solidFill>
                <a:schemeClr val="bg1"/>
              </a:solidFill>
              <a:ln w="44450">
                <a:solidFill>
                  <a:srgbClr val="83BA24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109728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219456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329184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438912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548640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658368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768096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877824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baseline="30000" dirty="0"/>
              </a:p>
            </p:txBody>
          </p:sp>
          <p:sp>
            <p:nvSpPr>
              <p:cNvPr id="29" name="Oval 28"/>
              <p:cNvSpPr/>
              <p:nvPr/>
            </p:nvSpPr>
            <p:spPr>
              <a:xfrm>
                <a:off x="-1847324" y="1854804"/>
                <a:ext cx="570673" cy="570673"/>
              </a:xfrm>
              <a:prstGeom prst="ellipse">
                <a:avLst/>
              </a:prstGeom>
              <a:solidFill>
                <a:schemeClr val="bg1"/>
              </a:solidFill>
              <a:ln w="44450">
                <a:solidFill>
                  <a:srgbClr val="83BA24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109728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219456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329184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438912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548640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658368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768096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877824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baseline="30000" dirty="0"/>
              </a:p>
            </p:txBody>
          </p:sp>
          <p:sp>
            <p:nvSpPr>
              <p:cNvPr id="30" name="Oval 29"/>
              <p:cNvSpPr/>
              <p:nvPr/>
            </p:nvSpPr>
            <p:spPr>
              <a:xfrm>
                <a:off x="-1850886" y="2597659"/>
                <a:ext cx="570673" cy="570673"/>
              </a:xfrm>
              <a:prstGeom prst="ellipse">
                <a:avLst/>
              </a:prstGeom>
              <a:solidFill>
                <a:schemeClr val="bg1"/>
              </a:solidFill>
              <a:ln w="44450">
                <a:solidFill>
                  <a:srgbClr val="83BA24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109728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219456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329184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438912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548640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658368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768096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877824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baseline="30000" dirty="0"/>
              </a:p>
            </p:txBody>
          </p:sp>
          <p:sp>
            <p:nvSpPr>
              <p:cNvPr id="31" name="Oval 30"/>
              <p:cNvSpPr/>
              <p:nvPr/>
            </p:nvSpPr>
            <p:spPr>
              <a:xfrm>
                <a:off x="-1854448" y="3340514"/>
                <a:ext cx="570673" cy="570673"/>
              </a:xfrm>
              <a:prstGeom prst="ellipse">
                <a:avLst/>
              </a:prstGeom>
              <a:solidFill>
                <a:schemeClr val="bg1"/>
              </a:solidFill>
              <a:ln w="44450">
                <a:solidFill>
                  <a:srgbClr val="83BA24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109728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219456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329184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438912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548640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658368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768096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877824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baseline="30000" dirty="0"/>
              </a:p>
            </p:txBody>
          </p:sp>
          <p:sp>
            <p:nvSpPr>
              <p:cNvPr id="32" name="Oval 31"/>
              <p:cNvSpPr/>
              <p:nvPr/>
            </p:nvSpPr>
            <p:spPr>
              <a:xfrm>
                <a:off x="-1858010" y="4083369"/>
                <a:ext cx="570673" cy="570673"/>
              </a:xfrm>
              <a:prstGeom prst="ellipse">
                <a:avLst/>
              </a:prstGeom>
              <a:solidFill>
                <a:schemeClr val="bg1"/>
              </a:solidFill>
              <a:ln w="44450">
                <a:solidFill>
                  <a:srgbClr val="83BA24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109728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219456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329184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438912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548640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658368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768096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877824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baseline="30000" dirty="0"/>
              </a:p>
            </p:txBody>
          </p:sp>
          <p:sp>
            <p:nvSpPr>
              <p:cNvPr id="33" name="Oval 32"/>
              <p:cNvSpPr/>
              <p:nvPr/>
            </p:nvSpPr>
            <p:spPr>
              <a:xfrm>
                <a:off x="2578626" y="1454754"/>
                <a:ext cx="570673" cy="570673"/>
              </a:xfrm>
              <a:prstGeom prst="ellipse">
                <a:avLst/>
              </a:prstGeom>
              <a:solidFill>
                <a:schemeClr val="bg1"/>
              </a:solidFill>
              <a:ln w="44450">
                <a:solidFill>
                  <a:srgbClr val="83BA24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109728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219456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329184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438912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548640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658368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768096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877824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baseline="30000" dirty="0"/>
              </a:p>
            </p:txBody>
          </p:sp>
          <p:sp>
            <p:nvSpPr>
              <p:cNvPr id="34" name="Oval 33"/>
              <p:cNvSpPr/>
              <p:nvPr/>
            </p:nvSpPr>
            <p:spPr>
              <a:xfrm>
                <a:off x="2575064" y="2197609"/>
                <a:ext cx="570673" cy="570673"/>
              </a:xfrm>
              <a:prstGeom prst="ellipse">
                <a:avLst/>
              </a:prstGeom>
              <a:solidFill>
                <a:schemeClr val="bg1"/>
              </a:solidFill>
              <a:ln w="44450">
                <a:solidFill>
                  <a:srgbClr val="83BA24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109728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219456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329184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438912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548640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658368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768096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877824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baseline="30000" dirty="0"/>
              </a:p>
            </p:txBody>
          </p:sp>
          <p:sp>
            <p:nvSpPr>
              <p:cNvPr id="35" name="Oval 34"/>
              <p:cNvSpPr/>
              <p:nvPr/>
            </p:nvSpPr>
            <p:spPr>
              <a:xfrm>
                <a:off x="2571502" y="2940464"/>
                <a:ext cx="570673" cy="570673"/>
              </a:xfrm>
              <a:prstGeom prst="ellipse">
                <a:avLst/>
              </a:prstGeom>
              <a:solidFill>
                <a:schemeClr val="bg1"/>
              </a:solidFill>
              <a:ln w="44450">
                <a:solidFill>
                  <a:srgbClr val="83BA24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109728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219456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329184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438912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548640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658368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768096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877824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baseline="30000" dirty="0"/>
              </a:p>
            </p:txBody>
          </p:sp>
          <p:sp>
            <p:nvSpPr>
              <p:cNvPr id="36" name="Oval 35"/>
              <p:cNvSpPr/>
              <p:nvPr/>
            </p:nvSpPr>
            <p:spPr>
              <a:xfrm>
                <a:off x="2567940" y="3683319"/>
                <a:ext cx="570673" cy="570673"/>
              </a:xfrm>
              <a:prstGeom prst="ellipse">
                <a:avLst/>
              </a:prstGeom>
              <a:solidFill>
                <a:schemeClr val="bg1"/>
              </a:solidFill>
              <a:ln w="44450">
                <a:solidFill>
                  <a:srgbClr val="83BA24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109728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219456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329184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438912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548640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658368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768096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877824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baseline="30000" dirty="0"/>
              </a:p>
            </p:txBody>
          </p:sp>
          <p:sp>
            <p:nvSpPr>
              <p:cNvPr id="37" name="Oval 36"/>
              <p:cNvSpPr/>
              <p:nvPr/>
            </p:nvSpPr>
            <p:spPr>
              <a:xfrm>
                <a:off x="2191276" y="1670654"/>
                <a:ext cx="570673" cy="570673"/>
              </a:xfrm>
              <a:prstGeom prst="ellipse">
                <a:avLst/>
              </a:prstGeom>
              <a:solidFill>
                <a:schemeClr val="bg1"/>
              </a:solidFill>
              <a:ln w="44450">
                <a:solidFill>
                  <a:srgbClr val="83BA24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109728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219456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329184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438912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548640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658368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768096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877824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baseline="30000" dirty="0"/>
              </a:p>
            </p:txBody>
          </p:sp>
          <p:sp>
            <p:nvSpPr>
              <p:cNvPr id="38" name="Oval 37"/>
              <p:cNvSpPr/>
              <p:nvPr/>
            </p:nvSpPr>
            <p:spPr>
              <a:xfrm>
                <a:off x="2187714" y="2413509"/>
                <a:ext cx="570673" cy="570673"/>
              </a:xfrm>
              <a:prstGeom prst="ellipse">
                <a:avLst/>
              </a:prstGeom>
              <a:solidFill>
                <a:schemeClr val="bg1"/>
              </a:solidFill>
              <a:ln w="44450">
                <a:solidFill>
                  <a:srgbClr val="83BA24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109728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219456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329184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438912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548640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658368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768096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877824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baseline="30000" dirty="0"/>
              </a:p>
            </p:txBody>
          </p:sp>
          <p:sp>
            <p:nvSpPr>
              <p:cNvPr id="39" name="Oval 38"/>
              <p:cNvSpPr/>
              <p:nvPr/>
            </p:nvSpPr>
            <p:spPr>
              <a:xfrm>
                <a:off x="2184152" y="3156364"/>
                <a:ext cx="570673" cy="570673"/>
              </a:xfrm>
              <a:prstGeom prst="ellipse">
                <a:avLst/>
              </a:prstGeom>
              <a:solidFill>
                <a:schemeClr val="bg1"/>
              </a:solidFill>
              <a:ln w="44450">
                <a:solidFill>
                  <a:srgbClr val="83BA24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109728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219456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329184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438912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548640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658368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768096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877824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baseline="30000" dirty="0"/>
              </a:p>
            </p:txBody>
          </p:sp>
          <p:sp>
            <p:nvSpPr>
              <p:cNvPr id="40" name="Oval 39"/>
              <p:cNvSpPr/>
              <p:nvPr/>
            </p:nvSpPr>
            <p:spPr>
              <a:xfrm>
                <a:off x="2180590" y="3899219"/>
                <a:ext cx="570673" cy="570673"/>
              </a:xfrm>
              <a:prstGeom prst="ellipse">
                <a:avLst/>
              </a:prstGeom>
              <a:solidFill>
                <a:schemeClr val="bg1"/>
              </a:solidFill>
              <a:ln w="44450">
                <a:solidFill>
                  <a:srgbClr val="83BA24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109728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219456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329184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438912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548640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658368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768096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877824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baseline="30000" dirty="0"/>
              </a:p>
            </p:txBody>
          </p:sp>
          <p:sp>
            <p:nvSpPr>
              <p:cNvPr id="41" name="Oval 40"/>
              <p:cNvSpPr/>
              <p:nvPr/>
            </p:nvSpPr>
            <p:spPr>
              <a:xfrm>
                <a:off x="1803926" y="1886554"/>
                <a:ext cx="570673" cy="570673"/>
              </a:xfrm>
              <a:prstGeom prst="ellipse">
                <a:avLst/>
              </a:prstGeom>
              <a:solidFill>
                <a:schemeClr val="bg1"/>
              </a:solidFill>
              <a:ln w="44450">
                <a:solidFill>
                  <a:srgbClr val="83BA24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109728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219456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329184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438912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548640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658368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768096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877824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baseline="30000" dirty="0"/>
              </a:p>
            </p:txBody>
          </p:sp>
          <p:sp>
            <p:nvSpPr>
              <p:cNvPr id="42" name="Oval 41"/>
              <p:cNvSpPr/>
              <p:nvPr/>
            </p:nvSpPr>
            <p:spPr>
              <a:xfrm>
                <a:off x="1800364" y="2629409"/>
                <a:ext cx="570673" cy="570673"/>
              </a:xfrm>
              <a:prstGeom prst="ellipse">
                <a:avLst/>
              </a:prstGeom>
              <a:solidFill>
                <a:schemeClr val="bg1"/>
              </a:solidFill>
              <a:ln w="44450">
                <a:solidFill>
                  <a:srgbClr val="83BA24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109728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219456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329184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438912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548640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658368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768096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877824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baseline="30000" dirty="0"/>
              </a:p>
            </p:txBody>
          </p:sp>
          <p:sp>
            <p:nvSpPr>
              <p:cNvPr id="43" name="Oval 42"/>
              <p:cNvSpPr/>
              <p:nvPr/>
            </p:nvSpPr>
            <p:spPr>
              <a:xfrm>
                <a:off x="1796802" y="3372264"/>
                <a:ext cx="570673" cy="570673"/>
              </a:xfrm>
              <a:prstGeom prst="ellipse">
                <a:avLst/>
              </a:prstGeom>
              <a:solidFill>
                <a:schemeClr val="bg1"/>
              </a:solidFill>
              <a:ln w="44450">
                <a:solidFill>
                  <a:srgbClr val="83BA24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109728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219456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329184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438912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548640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658368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768096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877824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baseline="30000" dirty="0"/>
              </a:p>
            </p:txBody>
          </p:sp>
          <p:sp>
            <p:nvSpPr>
              <p:cNvPr id="44" name="Oval 43"/>
              <p:cNvSpPr/>
              <p:nvPr/>
            </p:nvSpPr>
            <p:spPr>
              <a:xfrm>
                <a:off x="1793240" y="4115119"/>
                <a:ext cx="570673" cy="570673"/>
              </a:xfrm>
              <a:prstGeom prst="ellipse">
                <a:avLst/>
              </a:prstGeom>
              <a:solidFill>
                <a:schemeClr val="bg1"/>
              </a:solidFill>
              <a:ln w="44450">
                <a:solidFill>
                  <a:srgbClr val="83BA24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109728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219456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329184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438912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548640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658368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768096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877824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baseline="30000" dirty="0"/>
              </a:p>
            </p:txBody>
          </p:sp>
          <p:sp>
            <p:nvSpPr>
              <p:cNvPr id="45" name="Oval 44"/>
              <p:cNvSpPr/>
              <p:nvPr/>
            </p:nvSpPr>
            <p:spPr>
              <a:xfrm>
                <a:off x="1416576" y="2102454"/>
                <a:ext cx="570673" cy="570673"/>
              </a:xfrm>
              <a:prstGeom prst="ellipse">
                <a:avLst/>
              </a:prstGeom>
              <a:solidFill>
                <a:schemeClr val="bg1"/>
              </a:solidFill>
              <a:ln w="44450">
                <a:solidFill>
                  <a:srgbClr val="83BA24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109728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219456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329184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438912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548640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658368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768096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877824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baseline="30000" dirty="0"/>
              </a:p>
            </p:txBody>
          </p:sp>
          <p:sp>
            <p:nvSpPr>
              <p:cNvPr id="46" name="Oval 45"/>
              <p:cNvSpPr/>
              <p:nvPr/>
            </p:nvSpPr>
            <p:spPr>
              <a:xfrm>
                <a:off x="1409452" y="3588164"/>
                <a:ext cx="570673" cy="570673"/>
              </a:xfrm>
              <a:prstGeom prst="ellipse">
                <a:avLst/>
              </a:prstGeom>
              <a:solidFill>
                <a:schemeClr val="bg1"/>
              </a:solidFill>
              <a:ln w="44450">
                <a:solidFill>
                  <a:srgbClr val="83BA24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109728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219456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329184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438912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548640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658368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768096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877824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baseline="30000" dirty="0"/>
              </a:p>
            </p:txBody>
          </p:sp>
          <p:sp>
            <p:nvSpPr>
              <p:cNvPr id="47" name="Oval 46"/>
              <p:cNvSpPr/>
              <p:nvPr/>
            </p:nvSpPr>
            <p:spPr>
              <a:xfrm>
                <a:off x="1405890" y="4331019"/>
                <a:ext cx="570673" cy="570673"/>
              </a:xfrm>
              <a:prstGeom prst="ellipse">
                <a:avLst/>
              </a:prstGeom>
              <a:solidFill>
                <a:schemeClr val="bg1"/>
              </a:solidFill>
              <a:ln w="44450">
                <a:solidFill>
                  <a:srgbClr val="83BA24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109728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219456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329184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438912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548640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658368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768096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877824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baseline="30000" dirty="0"/>
              </a:p>
            </p:txBody>
          </p:sp>
          <p:sp>
            <p:nvSpPr>
              <p:cNvPr id="48" name="Oval 47"/>
              <p:cNvSpPr/>
              <p:nvPr/>
            </p:nvSpPr>
            <p:spPr>
              <a:xfrm>
                <a:off x="5144026" y="1416654"/>
                <a:ext cx="570673" cy="570673"/>
              </a:xfrm>
              <a:prstGeom prst="ellipse">
                <a:avLst/>
              </a:prstGeom>
              <a:solidFill>
                <a:schemeClr val="bg1"/>
              </a:solidFill>
              <a:ln w="44450">
                <a:solidFill>
                  <a:srgbClr val="83BA24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109728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219456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329184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438912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548640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658368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768096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877824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baseline="30000" dirty="0"/>
              </a:p>
            </p:txBody>
          </p:sp>
          <p:sp>
            <p:nvSpPr>
              <p:cNvPr id="49" name="Oval 48"/>
              <p:cNvSpPr/>
              <p:nvPr/>
            </p:nvSpPr>
            <p:spPr>
              <a:xfrm>
                <a:off x="5140464" y="2159509"/>
                <a:ext cx="570673" cy="570673"/>
              </a:xfrm>
              <a:prstGeom prst="ellipse">
                <a:avLst/>
              </a:prstGeom>
              <a:solidFill>
                <a:schemeClr val="bg1"/>
              </a:solidFill>
              <a:ln w="44450">
                <a:solidFill>
                  <a:srgbClr val="83BA24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109728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219456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329184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438912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548640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658368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768096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877824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baseline="30000" dirty="0"/>
              </a:p>
            </p:txBody>
          </p:sp>
          <p:sp>
            <p:nvSpPr>
              <p:cNvPr id="50" name="Oval 49"/>
              <p:cNvSpPr/>
              <p:nvPr/>
            </p:nvSpPr>
            <p:spPr>
              <a:xfrm>
                <a:off x="5136902" y="2902364"/>
                <a:ext cx="570673" cy="570673"/>
              </a:xfrm>
              <a:prstGeom prst="ellipse">
                <a:avLst/>
              </a:prstGeom>
              <a:solidFill>
                <a:schemeClr val="bg1"/>
              </a:solidFill>
              <a:ln w="44450">
                <a:solidFill>
                  <a:srgbClr val="83BA24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109728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219456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329184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438912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548640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658368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768096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877824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baseline="30000" dirty="0"/>
              </a:p>
            </p:txBody>
          </p:sp>
          <p:sp>
            <p:nvSpPr>
              <p:cNvPr id="51" name="Oval 50"/>
              <p:cNvSpPr/>
              <p:nvPr/>
            </p:nvSpPr>
            <p:spPr>
              <a:xfrm>
                <a:off x="5133340" y="3645219"/>
                <a:ext cx="570673" cy="570673"/>
              </a:xfrm>
              <a:prstGeom prst="ellipse">
                <a:avLst/>
              </a:prstGeom>
              <a:solidFill>
                <a:schemeClr val="bg1"/>
              </a:solidFill>
              <a:ln w="44450">
                <a:solidFill>
                  <a:srgbClr val="83BA24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109728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219456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329184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438912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548640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658368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768096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877824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baseline="30000" dirty="0"/>
              </a:p>
            </p:txBody>
          </p:sp>
          <p:sp>
            <p:nvSpPr>
              <p:cNvPr id="52" name="Oval 51"/>
              <p:cNvSpPr/>
              <p:nvPr/>
            </p:nvSpPr>
            <p:spPr>
              <a:xfrm>
                <a:off x="4756676" y="1632554"/>
                <a:ext cx="570673" cy="570673"/>
              </a:xfrm>
              <a:prstGeom prst="ellipse">
                <a:avLst/>
              </a:prstGeom>
              <a:solidFill>
                <a:schemeClr val="bg1"/>
              </a:solidFill>
              <a:ln w="44450">
                <a:solidFill>
                  <a:srgbClr val="83BA24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109728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219456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329184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438912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548640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658368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768096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877824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baseline="30000" dirty="0"/>
              </a:p>
            </p:txBody>
          </p:sp>
          <p:sp>
            <p:nvSpPr>
              <p:cNvPr id="53" name="Oval 52"/>
              <p:cNvSpPr/>
              <p:nvPr/>
            </p:nvSpPr>
            <p:spPr>
              <a:xfrm>
                <a:off x="4753114" y="2375409"/>
                <a:ext cx="570673" cy="570673"/>
              </a:xfrm>
              <a:prstGeom prst="ellipse">
                <a:avLst/>
              </a:prstGeom>
              <a:solidFill>
                <a:schemeClr val="bg1"/>
              </a:solidFill>
              <a:ln w="44450">
                <a:solidFill>
                  <a:srgbClr val="83BA24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109728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219456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329184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438912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548640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658368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768096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877824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baseline="30000" dirty="0"/>
              </a:p>
            </p:txBody>
          </p:sp>
          <p:sp>
            <p:nvSpPr>
              <p:cNvPr id="54" name="Oval 53"/>
              <p:cNvSpPr/>
              <p:nvPr/>
            </p:nvSpPr>
            <p:spPr>
              <a:xfrm>
                <a:off x="4749552" y="3118264"/>
                <a:ext cx="570673" cy="570673"/>
              </a:xfrm>
              <a:prstGeom prst="ellipse">
                <a:avLst/>
              </a:prstGeom>
              <a:solidFill>
                <a:schemeClr val="bg1"/>
              </a:solidFill>
              <a:ln w="44450">
                <a:solidFill>
                  <a:srgbClr val="83BA24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109728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219456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329184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438912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548640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658368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768096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877824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baseline="30000" dirty="0"/>
              </a:p>
            </p:txBody>
          </p:sp>
          <p:sp>
            <p:nvSpPr>
              <p:cNvPr id="55" name="Oval 54"/>
              <p:cNvSpPr/>
              <p:nvPr/>
            </p:nvSpPr>
            <p:spPr>
              <a:xfrm>
                <a:off x="4745990" y="3861119"/>
                <a:ext cx="570673" cy="570673"/>
              </a:xfrm>
              <a:prstGeom prst="ellipse">
                <a:avLst/>
              </a:prstGeom>
              <a:solidFill>
                <a:schemeClr val="bg1"/>
              </a:solidFill>
              <a:ln w="44450">
                <a:solidFill>
                  <a:srgbClr val="83BA24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109728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219456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329184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438912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548640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658368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768096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877824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baseline="30000" dirty="0"/>
              </a:p>
            </p:txBody>
          </p:sp>
          <p:sp>
            <p:nvSpPr>
              <p:cNvPr id="56" name="Oval 55"/>
              <p:cNvSpPr/>
              <p:nvPr/>
            </p:nvSpPr>
            <p:spPr>
              <a:xfrm>
                <a:off x="4369326" y="1848454"/>
                <a:ext cx="570673" cy="570673"/>
              </a:xfrm>
              <a:prstGeom prst="ellipse">
                <a:avLst/>
              </a:prstGeom>
              <a:solidFill>
                <a:schemeClr val="bg1"/>
              </a:solidFill>
              <a:ln w="44450">
                <a:solidFill>
                  <a:srgbClr val="83BA24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109728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219456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329184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438912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548640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658368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768096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877824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baseline="30000" dirty="0"/>
              </a:p>
            </p:txBody>
          </p:sp>
          <p:sp>
            <p:nvSpPr>
              <p:cNvPr id="57" name="Oval 56"/>
              <p:cNvSpPr/>
              <p:nvPr/>
            </p:nvSpPr>
            <p:spPr>
              <a:xfrm>
                <a:off x="4365764" y="2591309"/>
                <a:ext cx="570673" cy="570673"/>
              </a:xfrm>
              <a:prstGeom prst="ellipse">
                <a:avLst/>
              </a:prstGeom>
              <a:solidFill>
                <a:schemeClr val="bg1"/>
              </a:solidFill>
              <a:ln w="44450">
                <a:solidFill>
                  <a:srgbClr val="83BA24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109728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219456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329184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438912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548640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658368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768096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877824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baseline="30000" dirty="0"/>
              </a:p>
            </p:txBody>
          </p:sp>
          <p:sp>
            <p:nvSpPr>
              <p:cNvPr id="58" name="Oval 57"/>
              <p:cNvSpPr/>
              <p:nvPr/>
            </p:nvSpPr>
            <p:spPr>
              <a:xfrm>
                <a:off x="4362202" y="3334164"/>
                <a:ext cx="570673" cy="570673"/>
              </a:xfrm>
              <a:prstGeom prst="ellipse">
                <a:avLst/>
              </a:prstGeom>
              <a:solidFill>
                <a:schemeClr val="bg1"/>
              </a:solidFill>
              <a:ln w="44450">
                <a:solidFill>
                  <a:srgbClr val="83BA24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109728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219456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329184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438912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548640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658368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768096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877824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baseline="30000" dirty="0"/>
              </a:p>
            </p:txBody>
          </p:sp>
          <p:sp>
            <p:nvSpPr>
              <p:cNvPr id="59" name="Oval 58"/>
              <p:cNvSpPr/>
              <p:nvPr/>
            </p:nvSpPr>
            <p:spPr>
              <a:xfrm>
                <a:off x="4358640" y="4077019"/>
                <a:ext cx="570673" cy="570673"/>
              </a:xfrm>
              <a:prstGeom prst="ellipse">
                <a:avLst/>
              </a:prstGeom>
              <a:solidFill>
                <a:schemeClr val="bg1"/>
              </a:solidFill>
              <a:ln w="44450">
                <a:solidFill>
                  <a:srgbClr val="83BA24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109728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219456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329184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438912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548640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658368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768096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877824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baseline="30000" dirty="0"/>
              </a:p>
            </p:txBody>
          </p:sp>
          <p:sp>
            <p:nvSpPr>
              <p:cNvPr id="60" name="Oval 59"/>
              <p:cNvSpPr/>
              <p:nvPr/>
            </p:nvSpPr>
            <p:spPr>
              <a:xfrm>
                <a:off x="3981976" y="2064354"/>
                <a:ext cx="570673" cy="570673"/>
              </a:xfrm>
              <a:prstGeom prst="ellipse">
                <a:avLst/>
              </a:prstGeom>
              <a:solidFill>
                <a:schemeClr val="bg1"/>
              </a:solidFill>
              <a:ln w="44450">
                <a:solidFill>
                  <a:srgbClr val="83BA24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109728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219456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329184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438912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548640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658368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768096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877824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baseline="30000" dirty="0"/>
              </a:p>
            </p:txBody>
          </p:sp>
          <p:sp>
            <p:nvSpPr>
              <p:cNvPr id="61" name="Oval 60"/>
              <p:cNvSpPr/>
              <p:nvPr/>
            </p:nvSpPr>
            <p:spPr>
              <a:xfrm>
                <a:off x="3974852" y="3550064"/>
                <a:ext cx="570673" cy="570673"/>
              </a:xfrm>
              <a:prstGeom prst="ellipse">
                <a:avLst/>
              </a:prstGeom>
              <a:solidFill>
                <a:schemeClr val="bg1"/>
              </a:solidFill>
              <a:ln w="44450">
                <a:solidFill>
                  <a:srgbClr val="83BA24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109728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219456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329184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438912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548640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658368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768096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877824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baseline="30000" dirty="0"/>
              </a:p>
            </p:txBody>
          </p:sp>
          <p:sp>
            <p:nvSpPr>
              <p:cNvPr id="62" name="Oval 61"/>
              <p:cNvSpPr/>
              <p:nvPr/>
            </p:nvSpPr>
            <p:spPr>
              <a:xfrm>
                <a:off x="3971290" y="4292919"/>
                <a:ext cx="570673" cy="570673"/>
              </a:xfrm>
              <a:prstGeom prst="ellipse">
                <a:avLst/>
              </a:prstGeom>
              <a:solidFill>
                <a:schemeClr val="bg1"/>
              </a:solidFill>
              <a:ln w="44450">
                <a:solidFill>
                  <a:srgbClr val="83BA24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109728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219456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329184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438912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548640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658368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768096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877824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baseline="30000" dirty="0"/>
              </a:p>
            </p:txBody>
          </p:sp>
          <p:sp>
            <p:nvSpPr>
              <p:cNvPr id="63" name="Oval 62"/>
              <p:cNvSpPr/>
              <p:nvPr/>
            </p:nvSpPr>
            <p:spPr>
              <a:xfrm>
                <a:off x="7572514" y="1956309"/>
                <a:ext cx="570673" cy="570673"/>
              </a:xfrm>
              <a:prstGeom prst="ellipse">
                <a:avLst/>
              </a:prstGeom>
              <a:solidFill>
                <a:schemeClr val="bg1"/>
              </a:solidFill>
              <a:ln w="44450">
                <a:solidFill>
                  <a:srgbClr val="83BA24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109728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219456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329184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438912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548640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658368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768096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877824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baseline="30000" dirty="0"/>
              </a:p>
            </p:txBody>
          </p:sp>
          <p:sp>
            <p:nvSpPr>
              <p:cNvPr id="64" name="Oval 63"/>
              <p:cNvSpPr/>
              <p:nvPr/>
            </p:nvSpPr>
            <p:spPr>
              <a:xfrm>
                <a:off x="7568952" y="2699164"/>
                <a:ext cx="570673" cy="570673"/>
              </a:xfrm>
              <a:prstGeom prst="ellipse">
                <a:avLst/>
              </a:prstGeom>
              <a:solidFill>
                <a:schemeClr val="bg1"/>
              </a:solidFill>
              <a:ln w="44450">
                <a:solidFill>
                  <a:srgbClr val="83BA24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109728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219456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329184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438912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548640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658368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768096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877824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baseline="30000" dirty="0"/>
              </a:p>
            </p:txBody>
          </p:sp>
          <p:sp>
            <p:nvSpPr>
              <p:cNvPr id="65" name="Oval 64"/>
              <p:cNvSpPr/>
              <p:nvPr/>
            </p:nvSpPr>
            <p:spPr>
              <a:xfrm>
                <a:off x="7565390" y="3442019"/>
                <a:ext cx="570673" cy="570673"/>
              </a:xfrm>
              <a:prstGeom prst="ellipse">
                <a:avLst/>
              </a:prstGeom>
              <a:solidFill>
                <a:schemeClr val="bg1"/>
              </a:solidFill>
              <a:ln w="44450">
                <a:solidFill>
                  <a:srgbClr val="83BA24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109728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219456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329184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438912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548640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658368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768096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877824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baseline="30000" dirty="0"/>
              </a:p>
            </p:txBody>
          </p:sp>
          <p:sp>
            <p:nvSpPr>
              <p:cNvPr id="66" name="Oval 65"/>
              <p:cNvSpPr/>
              <p:nvPr/>
            </p:nvSpPr>
            <p:spPr>
              <a:xfrm>
                <a:off x="7185164" y="2172209"/>
                <a:ext cx="570673" cy="570673"/>
              </a:xfrm>
              <a:prstGeom prst="ellipse">
                <a:avLst/>
              </a:prstGeom>
              <a:solidFill>
                <a:schemeClr val="bg1"/>
              </a:solidFill>
              <a:ln w="44450">
                <a:solidFill>
                  <a:srgbClr val="83BA24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109728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219456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329184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438912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548640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658368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768096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877824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baseline="30000" dirty="0"/>
              </a:p>
            </p:txBody>
          </p:sp>
          <p:sp>
            <p:nvSpPr>
              <p:cNvPr id="67" name="Oval 66"/>
              <p:cNvSpPr/>
              <p:nvPr/>
            </p:nvSpPr>
            <p:spPr>
              <a:xfrm>
                <a:off x="7181602" y="2915064"/>
                <a:ext cx="570673" cy="570673"/>
              </a:xfrm>
              <a:prstGeom prst="ellipse">
                <a:avLst/>
              </a:prstGeom>
              <a:solidFill>
                <a:schemeClr val="bg1"/>
              </a:solidFill>
              <a:ln w="44450">
                <a:solidFill>
                  <a:srgbClr val="83BA24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109728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219456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329184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438912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548640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658368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768096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877824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baseline="30000" dirty="0"/>
              </a:p>
            </p:txBody>
          </p:sp>
          <p:sp>
            <p:nvSpPr>
              <p:cNvPr id="68" name="Oval 67"/>
              <p:cNvSpPr/>
              <p:nvPr/>
            </p:nvSpPr>
            <p:spPr>
              <a:xfrm>
                <a:off x="7178040" y="3657919"/>
                <a:ext cx="570673" cy="570673"/>
              </a:xfrm>
              <a:prstGeom prst="ellipse">
                <a:avLst/>
              </a:prstGeom>
              <a:solidFill>
                <a:schemeClr val="bg1"/>
              </a:solidFill>
              <a:ln w="44450">
                <a:solidFill>
                  <a:srgbClr val="83BA24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109728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219456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329184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438912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548640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658368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768096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877824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baseline="30000" dirty="0"/>
              </a:p>
            </p:txBody>
          </p:sp>
          <p:sp>
            <p:nvSpPr>
              <p:cNvPr id="69" name="Oval 68"/>
              <p:cNvSpPr/>
              <p:nvPr/>
            </p:nvSpPr>
            <p:spPr>
              <a:xfrm>
                <a:off x="6797814" y="2388109"/>
                <a:ext cx="570673" cy="570673"/>
              </a:xfrm>
              <a:prstGeom prst="ellipse">
                <a:avLst/>
              </a:prstGeom>
              <a:solidFill>
                <a:schemeClr val="bg1"/>
              </a:solidFill>
              <a:ln w="44450">
                <a:solidFill>
                  <a:srgbClr val="83BA24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109728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219456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329184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438912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548640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658368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768096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877824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baseline="30000" dirty="0"/>
              </a:p>
            </p:txBody>
          </p:sp>
          <p:sp>
            <p:nvSpPr>
              <p:cNvPr id="70" name="Oval 69"/>
              <p:cNvSpPr/>
              <p:nvPr/>
            </p:nvSpPr>
            <p:spPr>
              <a:xfrm>
                <a:off x="6790690" y="3873819"/>
                <a:ext cx="570673" cy="570673"/>
              </a:xfrm>
              <a:prstGeom prst="ellipse">
                <a:avLst/>
              </a:prstGeom>
              <a:solidFill>
                <a:schemeClr val="bg1"/>
              </a:solidFill>
              <a:ln w="44450">
                <a:solidFill>
                  <a:srgbClr val="83BA24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109728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219456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329184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438912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548640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658368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768096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877824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baseline="30000" dirty="0"/>
              </a:p>
            </p:txBody>
          </p:sp>
          <p:sp>
            <p:nvSpPr>
              <p:cNvPr id="71" name="Oval 70"/>
              <p:cNvSpPr/>
              <p:nvPr/>
            </p:nvSpPr>
            <p:spPr>
              <a:xfrm>
                <a:off x="9725164" y="1886459"/>
                <a:ext cx="570673" cy="570673"/>
              </a:xfrm>
              <a:prstGeom prst="ellipse">
                <a:avLst/>
              </a:prstGeom>
              <a:solidFill>
                <a:schemeClr val="bg1"/>
              </a:solidFill>
              <a:ln w="44450">
                <a:solidFill>
                  <a:srgbClr val="83BA24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109728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219456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329184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438912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548640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658368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768096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877824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baseline="30000" dirty="0"/>
              </a:p>
            </p:txBody>
          </p:sp>
          <p:sp>
            <p:nvSpPr>
              <p:cNvPr id="72" name="Oval 71"/>
              <p:cNvSpPr/>
              <p:nvPr/>
            </p:nvSpPr>
            <p:spPr>
              <a:xfrm>
                <a:off x="9721602" y="2629314"/>
                <a:ext cx="570673" cy="570673"/>
              </a:xfrm>
              <a:prstGeom prst="ellipse">
                <a:avLst/>
              </a:prstGeom>
              <a:solidFill>
                <a:schemeClr val="bg1"/>
              </a:solidFill>
              <a:ln w="44450">
                <a:solidFill>
                  <a:srgbClr val="83BA24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109728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219456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329184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438912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548640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658368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768096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877824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baseline="30000" dirty="0"/>
              </a:p>
            </p:txBody>
          </p:sp>
          <p:sp>
            <p:nvSpPr>
              <p:cNvPr id="73" name="Oval 72"/>
              <p:cNvSpPr/>
              <p:nvPr/>
            </p:nvSpPr>
            <p:spPr>
              <a:xfrm>
                <a:off x="9718040" y="3372169"/>
                <a:ext cx="570673" cy="570673"/>
              </a:xfrm>
              <a:prstGeom prst="ellipse">
                <a:avLst/>
              </a:prstGeom>
              <a:solidFill>
                <a:schemeClr val="bg1"/>
              </a:solidFill>
              <a:ln w="44450">
                <a:solidFill>
                  <a:srgbClr val="83BA24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109728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219456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329184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438912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548640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658368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768096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877824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baseline="30000" dirty="0"/>
              </a:p>
            </p:txBody>
          </p:sp>
          <p:sp>
            <p:nvSpPr>
              <p:cNvPr id="74" name="Oval 73"/>
              <p:cNvSpPr/>
              <p:nvPr/>
            </p:nvSpPr>
            <p:spPr>
              <a:xfrm>
                <a:off x="9337814" y="2102359"/>
                <a:ext cx="570673" cy="570673"/>
              </a:xfrm>
              <a:prstGeom prst="ellipse">
                <a:avLst/>
              </a:prstGeom>
              <a:solidFill>
                <a:schemeClr val="bg1"/>
              </a:solidFill>
              <a:ln w="44450">
                <a:solidFill>
                  <a:srgbClr val="83BA24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109728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219456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329184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438912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548640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658368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768096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877824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baseline="30000" dirty="0"/>
              </a:p>
            </p:txBody>
          </p:sp>
          <p:sp>
            <p:nvSpPr>
              <p:cNvPr id="75" name="Oval 74"/>
              <p:cNvSpPr/>
              <p:nvPr/>
            </p:nvSpPr>
            <p:spPr>
              <a:xfrm>
                <a:off x="9334252" y="2845214"/>
                <a:ext cx="570673" cy="570673"/>
              </a:xfrm>
              <a:prstGeom prst="ellipse">
                <a:avLst/>
              </a:prstGeom>
              <a:solidFill>
                <a:schemeClr val="bg1"/>
              </a:solidFill>
              <a:ln w="44450">
                <a:solidFill>
                  <a:srgbClr val="83BA24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109728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219456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329184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438912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548640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658368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768096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877824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baseline="30000" dirty="0"/>
              </a:p>
            </p:txBody>
          </p:sp>
          <p:sp>
            <p:nvSpPr>
              <p:cNvPr id="76" name="Oval 75"/>
              <p:cNvSpPr/>
              <p:nvPr/>
            </p:nvSpPr>
            <p:spPr>
              <a:xfrm>
                <a:off x="9330690" y="3588069"/>
                <a:ext cx="570673" cy="570673"/>
              </a:xfrm>
              <a:prstGeom prst="ellipse">
                <a:avLst/>
              </a:prstGeom>
              <a:solidFill>
                <a:schemeClr val="bg1"/>
              </a:solidFill>
              <a:ln w="44450">
                <a:solidFill>
                  <a:srgbClr val="83BA24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109728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219456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329184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438912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548640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658368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768096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877824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baseline="30000" dirty="0"/>
              </a:p>
            </p:txBody>
          </p:sp>
          <p:sp>
            <p:nvSpPr>
              <p:cNvPr id="77" name="Oval 76"/>
              <p:cNvSpPr/>
              <p:nvPr/>
            </p:nvSpPr>
            <p:spPr>
              <a:xfrm>
                <a:off x="8950464" y="2318259"/>
                <a:ext cx="570673" cy="570673"/>
              </a:xfrm>
              <a:prstGeom prst="ellipse">
                <a:avLst/>
              </a:prstGeom>
              <a:solidFill>
                <a:schemeClr val="bg1"/>
              </a:solidFill>
              <a:ln w="44450">
                <a:solidFill>
                  <a:srgbClr val="83BA24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109728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219456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329184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438912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548640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658368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768096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877824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baseline="30000" dirty="0"/>
              </a:p>
            </p:txBody>
          </p:sp>
          <p:sp>
            <p:nvSpPr>
              <p:cNvPr id="78" name="Oval 77"/>
              <p:cNvSpPr/>
              <p:nvPr/>
            </p:nvSpPr>
            <p:spPr>
              <a:xfrm>
                <a:off x="8943340" y="3803969"/>
                <a:ext cx="570673" cy="570673"/>
              </a:xfrm>
              <a:prstGeom prst="ellipse">
                <a:avLst/>
              </a:prstGeom>
              <a:solidFill>
                <a:schemeClr val="bg1"/>
              </a:solidFill>
              <a:ln w="44450">
                <a:solidFill>
                  <a:srgbClr val="83BA24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109728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219456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329184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438912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548640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658368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768096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877824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baseline="30000" dirty="0"/>
              </a:p>
            </p:txBody>
          </p:sp>
          <p:cxnSp>
            <p:nvCxnSpPr>
              <p:cNvPr id="79" name="Straight Connector 78"/>
              <p:cNvCxnSpPr>
                <a:stCxn id="42" idx="2"/>
                <a:endCxn id="19" idx="6"/>
              </p:cNvCxnSpPr>
              <p:nvPr/>
            </p:nvCxnSpPr>
            <p:spPr>
              <a:xfrm flipH="1" flipV="1">
                <a:off x="-501951" y="1708341"/>
                <a:ext cx="2302315" cy="1206405"/>
              </a:xfrm>
              <a:prstGeom prst="line">
                <a:avLst/>
              </a:prstGeom>
              <a:ln w="31750">
                <a:solidFill>
                  <a:schemeClr val="bg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>
                <a:stCxn id="42" idx="2"/>
                <a:endCxn id="24" idx="6"/>
              </p:cNvCxnSpPr>
              <p:nvPr/>
            </p:nvCxnSpPr>
            <p:spPr>
              <a:xfrm flipH="1" flipV="1">
                <a:off x="-889301" y="1924241"/>
                <a:ext cx="2689665" cy="990505"/>
              </a:xfrm>
              <a:prstGeom prst="line">
                <a:avLst/>
              </a:prstGeom>
              <a:ln w="31750">
                <a:solidFill>
                  <a:schemeClr val="bg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/>
              <p:cNvCxnSpPr>
                <a:stCxn id="42" idx="2"/>
                <a:endCxn id="29" idx="6"/>
              </p:cNvCxnSpPr>
              <p:nvPr/>
            </p:nvCxnSpPr>
            <p:spPr>
              <a:xfrm flipH="1" flipV="1">
                <a:off x="-1276651" y="2140141"/>
                <a:ext cx="3077015" cy="774605"/>
              </a:xfrm>
              <a:prstGeom prst="line">
                <a:avLst/>
              </a:prstGeom>
              <a:ln w="31750">
                <a:solidFill>
                  <a:schemeClr val="bg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/>
              <p:cNvCxnSpPr>
                <a:stCxn id="42" idx="2"/>
                <a:endCxn id="20" idx="6"/>
              </p:cNvCxnSpPr>
              <p:nvPr/>
            </p:nvCxnSpPr>
            <p:spPr>
              <a:xfrm flipH="1" flipV="1">
                <a:off x="-505513" y="2451196"/>
                <a:ext cx="2305877" cy="463550"/>
              </a:xfrm>
              <a:prstGeom prst="line">
                <a:avLst/>
              </a:prstGeom>
              <a:ln w="31750">
                <a:solidFill>
                  <a:schemeClr val="bg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>
                <a:stCxn id="42" idx="2"/>
                <a:endCxn id="25" idx="6"/>
              </p:cNvCxnSpPr>
              <p:nvPr/>
            </p:nvCxnSpPr>
            <p:spPr>
              <a:xfrm flipH="1" flipV="1">
                <a:off x="-892863" y="2667096"/>
                <a:ext cx="2693227" cy="247650"/>
              </a:xfrm>
              <a:prstGeom prst="line">
                <a:avLst/>
              </a:prstGeom>
              <a:ln w="31750">
                <a:solidFill>
                  <a:schemeClr val="bg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>
                <a:stCxn id="42" idx="2"/>
                <a:endCxn id="30" idx="6"/>
              </p:cNvCxnSpPr>
              <p:nvPr/>
            </p:nvCxnSpPr>
            <p:spPr>
              <a:xfrm flipH="1" flipV="1">
                <a:off x="-1280213" y="2882996"/>
                <a:ext cx="3080577" cy="31750"/>
              </a:xfrm>
              <a:prstGeom prst="line">
                <a:avLst/>
              </a:prstGeom>
              <a:ln w="31750">
                <a:solidFill>
                  <a:schemeClr val="bg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>
                <a:stCxn id="42" idx="2"/>
                <a:endCxn id="21" idx="6"/>
              </p:cNvCxnSpPr>
              <p:nvPr/>
            </p:nvCxnSpPr>
            <p:spPr>
              <a:xfrm flipH="1">
                <a:off x="-509075" y="2914746"/>
                <a:ext cx="2309439" cy="279305"/>
              </a:xfrm>
              <a:prstGeom prst="line">
                <a:avLst/>
              </a:prstGeom>
              <a:ln w="31750">
                <a:solidFill>
                  <a:schemeClr val="bg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>
                <a:stCxn id="42" idx="2"/>
                <a:endCxn id="26" idx="6"/>
              </p:cNvCxnSpPr>
              <p:nvPr/>
            </p:nvCxnSpPr>
            <p:spPr>
              <a:xfrm flipH="1">
                <a:off x="-896425" y="2914746"/>
                <a:ext cx="2696789" cy="495205"/>
              </a:xfrm>
              <a:prstGeom prst="line">
                <a:avLst/>
              </a:prstGeom>
              <a:ln w="31750">
                <a:solidFill>
                  <a:schemeClr val="bg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>
                <a:stCxn id="42" idx="2"/>
                <a:endCxn id="31" idx="6"/>
              </p:cNvCxnSpPr>
              <p:nvPr/>
            </p:nvCxnSpPr>
            <p:spPr>
              <a:xfrm flipH="1">
                <a:off x="-1283775" y="2914746"/>
                <a:ext cx="3084139" cy="711105"/>
              </a:xfrm>
              <a:prstGeom prst="line">
                <a:avLst/>
              </a:prstGeom>
              <a:ln w="31750">
                <a:solidFill>
                  <a:schemeClr val="bg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8" name="Oval 87"/>
              <p:cNvSpPr/>
              <p:nvPr/>
            </p:nvSpPr>
            <p:spPr>
              <a:xfrm>
                <a:off x="1413014" y="2845309"/>
                <a:ext cx="570673" cy="570673"/>
              </a:xfrm>
              <a:prstGeom prst="ellipse">
                <a:avLst/>
              </a:prstGeom>
              <a:solidFill>
                <a:schemeClr val="bg1"/>
              </a:solidFill>
              <a:ln w="44450">
                <a:solidFill>
                  <a:srgbClr val="83BA24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109728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219456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329184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438912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548640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658368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768096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877824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baseline="30000" dirty="0"/>
              </a:p>
            </p:txBody>
          </p:sp>
          <p:cxnSp>
            <p:nvCxnSpPr>
              <p:cNvPr id="89" name="Straight Connector 88"/>
              <p:cNvCxnSpPr>
                <a:stCxn id="57" idx="2"/>
                <a:endCxn id="37" idx="6"/>
              </p:cNvCxnSpPr>
              <p:nvPr/>
            </p:nvCxnSpPr>
            <p:spPr>
              <a:xfrm flipH="1" flipV="1">
                <a:off x="2761949" y="1955991"/>
                <a:ext cx="1603815" cy="920655"/>
              </a:xfrm>
              <a:prstGeom prst="line">
                <a:avLst/>
              </a:prstGeom>
              <a:ln w="31750">
                <a:solidFill>
                  <a:schemeClr val="bg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>
                <a:stCxn id="57" idx="2"/>
                <a:endCxn id="41" idx="6"/>
              </p:cNvCxnSpPr>
              <p:nvPr/>
            </p:nvCxnSpPr>
            <p:spPr>
              <a:xfrm flipH="1" flipV="1">
                <a:off x="2374599" y="2171891"/>
                <a:ext cx="1991165" cy="704755"/>
              </a:xfrm>
              <a:prstGeom prst="line">
                <a:avLst/>
              </a:prstGeom>
              <a:ln w="31750">
                <a:solidFill>
                  <a:schemeClr val="bg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>
                <a:stCxn id="57" idx="2"/>
                <a:endCxn id="45" idx="6"/>
              </p:cNvCxnSpPr>
              <p:nvPr/>
            </p:nvCxnSpPr>
            <p:spPr>
              <a:xfrm flipH="1" flipV="1">
                <a:off x="1987249" y="2387791"/>
                <a:ext cx="2378515" cy="488855"/>
              </a:xfrm>
              <a:prstGeom prst="line">
                <a:avLst/>
              </a:prstGeom>
              <a:ln w="31750">
                <a:solidFill>
                  <a:schemeClr val="bg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>
                <a:stCxn id="57" idx="2"/>
                <a:endCxn id="38" idx="6"/>
              </p:cNvCxnSpPr>
              <p:nvPr/>
            </p:nvCxnSpPr>
            <p:spPr>
              <a:xfrm flipH="1" flipV="1">
                <a:off x="2758387" y="2698846"/>
                <a:ext cx="1607377" cy="177800"/>
              </a:xfrm>
              <a:prstGeom prst="line">
                <a:avLst/>
              </a:prstGeom>
              <a:ln w="31750">
                <a:solidFill>
                  <a:schemeClr val="bg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/>
              <p:cNvCxnSpPr>
                <a:stCxn id="57" idx="2"/>
                <a:endCxn id="42" idx="6"/>
              </p:cNvCxnSpPr>
              <p:nvPr/>
            </p:nvCxnSpPr>
            <p:spPr>
              <a:xfrm flipH="1">
                <a:off x="2371037" y="2876646"/>
                <a:ext cx="1994727" cy="38100"/>
              </a:xfrm>
              <a:prstGeom prst="line">
                <a:avLst/>
              </a:prstGeom>
              <a:ln w="31750">
                <a:solidFill>
                  <a:schemeClr val="bg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>
                <a:stCxn id="57" idx="2"/>
                <a:endCxn id="88" idx="6"/>
              </p:cNvCxnSpPr>
              <p:nvPr/>
            </p:nvCxnSpPr>
            <p:spPr>
              <a:xfrm flipH="1">
                <a:off x="1983687" y="2876646"/>
                <a:ext cx="2382077" cy="254000"/>
              </a:xfrm>
              <a:prstGeom prst="line">
                <a:avLst/>
              </a:prstGeom>
              <a:ln w="31750">
                <a:solidFill>
                  <a:schemeClr val="bg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/>
              <p:cNvCxnSpPr>
                <a:stCxn id="57" idx="2"/>
                <a:endCxn id="39" idx="6"/>
              </p:cNvCxnSpPr>
              <p:nvPr/>
            </p:nvCxnSpPr>
            <p:spPr>
              <a:xfrm flipH="1">
                <a:off x="2754825" y="2876646"/>
                <a:ext cx="1610939" cy="565055"/>
              </a:xfrm>
              <a:prstGeom prst="line">
                <a:avLst/>
              </a:prstGeom>
              <a:ln w="31750">
                <a:solidFill>
                  <a:schemeClr val="bg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>
                <a:stCxn id="57" idx="2"/>
                <a:endCxn id="43" idx="6"/>
              </p:cNvCxnSpPr>
              <p:nvPr/>
            </p:nvCxnSpPr>
            <p:spPr>
              <a:xfrm flipH="1">
                <a:off x="2367475" y="2876646"/>
                <a:ext cx="1998289" cy="780955"/>
              </a:xfrm>
              <a:prstGeom prst="line">
                <a:avLst/>
              </a:prstGeom>
              <a:ln w="31750">
                <a:solidFill>
                  <a:schemeClr val="bg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>
                <a:stCxn id="57" idx="2"/>
                <a:endCxn id="46" idx="6"/>
              </p:cNvCxnSpPr>
              <p:nvPr/>
            </p:nvCxnSpPr>
            <p:spPr>
              <a:xfrm flipH="1">
                <a:off x="1980125" y="2876646"/>
                <a:ext cx="2385639" cy="996855"/>
              </a:xfrm>
              <a:prstGeom prst="line">
                <a:avLst/>
              </a:prstGeom>
              <a:ln w="31750">
                <a:solidFill>
                  <a:schemeClr val="bg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8" name="Oval 97"/>
              <p:cNvSpPr/>
              <p:nvPr/>
            </p:nvSpPr>
            <p:spPr>
              <a:xfrm>
                <a:off x="3984764" y="2800859"/>
                <a:ext cx="570673" cy="570673"/>
              </a:xfrm>
              <a:prstGeom prst="ellipse">
                <a:avLst/>
              </a:prstGeom>
              <a:solidFill>
                <a:schemeClr val="bg1"/>
              </a:solidFill>
              <a:ln w="44450">
                <a:solidFill>
                  <a:srgbClr val="83BA24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109728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219456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329184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438912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548640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658368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768096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877824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baseline="30000" dirty="0"/>
              </a:p>
            </p:txBody>
          </p:sp>
          <p:cxnSp>
            <p:nvCxnSpPr>
              <p:cNvPr id="99" name="Straight Connector 98"/>
              <p:cNvCxnSpPr>
                <a:stCxn id="67" idx="2"/>
                <a:endCxn id="52" idx="6"/>
              </p:cNvCxnSpPr>
              <p:nvPr/>
            </p:nvCxnSpPr>
            <p:spPr>
              <a:xfrm flipH="1" flipV="1">
                <a:off x="5327349" y="1917891"/>
                <a:ext cx="1854253" cy="1282510"/>
              </a:xfrm>
              <a:prstGeom prst="line">
                <a:avLst/>
              </a:prstGeom>
              <a:ln w="31750">
                <a:solidFill>
                  <a:schemeClr val="bg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/>
              <p:cNvCxnSpPr>
                <a:stCxn id="67" idx="2"/>
                <a:endCxn id="56" idx="6"/>
              </p:cNvCxnSpPr>
              <p:nvPr/>
            </p:nvCxnSpPr>
            <p:spPr>
              <a:xfrm flipH="1" flipV="1">
                <a:off x="4939999" y="2133791"/>
                <a:ext cx="2241603" cy="1066610"/>
              </a:xfrm>
              <a:prstGeom prst="line">
                <a:avLst/>
              </a:prstGeom>
              <a:ln w="31750">
                <a:solidFill>
                  <a:schemeClr val="bg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/>
              <p:cNvCxnSpPr>
                <a:stCxn id="67" idx="2"/>
                <a:endCxn id="60" idx="6"/>
              </p:cNvCxnSpPr>
              <p:nvPr/>
            </p:nvCxnSpPr>
            <p:spPr>
              <a:xfrm flipH="1" flipV="1">
                <a:off x="4552649" y="2349691"/>
                <a:ext cx="2628953" cy="850710"/>
              </a:xfrm>
              <a:prstGeom prst="line">
                <a:avLst/>
              </a:prstGeom>
              <a:ln w="31750">
                <a:solidFill>
                  <a:schemeClr val="bg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/>
              <p:cNvCxnSpPr>
                <a:stCxn id="67" idx="2"/>
                <a:endCxn id="53" idx="6"/>
              </p:cNvCxnSpPr>
              <p:nvPr/>
            </p:nvCxnSpPr>
            <p:spPr>
              <a:xfrm flipH="1" flipV="1">
                <a:off x="5323787" y="2660746"/>
                <a:ext cx="1857815" cy="539655"/>
              </a:xfrm>
              <a:prstGeom prst="line">
                <a:avLst/>
              </a:prstGeom>
              <a:ln w="31750">
                <a:solidFill>
                  <a:schemeClr val="bg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>
                <a:stCxn id="67" idx="2"/>
                <a:endCxn id="57" idx="6"/>
              </p:cNvCxnSpPr>
              <p:nvPr/>
            </p:nvCxnSpPr>
            <p:spPr>
              <a:xfrm flipH="1" flipV="1">
                <a:off x="4936437" y="2876646"/>
                <a:ext cx="2245165" cy="323755"/>
              </a:xfrm>
              <a:prstGeom prst="line">
                <a:avLst/>
              </a:prstGeom>
              <a:ln w="31750">
                <a:solidFill>
                  <a:schemeClr val="bg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/>
              <p:cNvCxnSpPr>
                <a:stCxn id="67" idx="2"/>
                <a:endCxn id="98" idx="6"/>
              </p:cNvCxnSpPr>
              <p:nvPr/>
            </p:nvCxnSpPr>
            <p:spPr>
              <a:xfrm flipH="1" flipV="1">
                <a:off x="4555437" y="3086196"/>
                <a:ext cx="2626165" cy="114205"/>
              </a:xfrm>
              <a:prstGeom prst="line">
                <a:avLst/>
              </a:prstGeom>
              <a:ln w="31750">
                <a:solidFill>
                  <a:schemeClr val="bg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/>
              <p:cNvCxnSpPr>
                <a:stCxn id="67" idx="2"/>
                <a:endCxn id="54" idx="6"/>
              </p:cNvCxnSpPr>
              <p:nvPr/>
            </p:nvCxnSpPr>
            <p:spPr>
              <a:xfrm flipH="1">
                <a:off x="5320225" y="3200401"/>
                <a:ext cx="1861377" cy="203200"/>
              </a:xfrm>
              <a:prstGeom prst="line">
                <a:avLst/>
              </a:prstGeom>
              <a:ln w="31750">
                <a:solidFill>
                  <a:schemeClr val="bg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Connector 105"/>
              <p:cNvCxnSpPr>
                <a:stCxn id="67" idx="2"/>
                <a:endCxn id="58" idx="6"/>
              </p:cNvCxnSpPr>
              <p:nvPr/>
            </p:nvCxnSpPr>
            <p:spPr>
              <a:xfrm flipH="1">
                <a:off x="4932875" y="3200401"/>
                <a:ext cx="2248727" cy="419100"/>
              </a:xfrm>
              <a:prstGeom prst="line">
                <a:avLst/>
              </a:prstGeom>
              <a:ln w="31750">
                <a:solidFill>
                  <a:schemeClr val="bg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/>
              <p:cNvCxnSpPr>
                <a:stCxn id="67" idx="2"/>
                <a:endCxn id="61" idx="6"/>
              </p:cNvCxnSpPr>
              <p:nvPr/>
            </p:nvCxnSpPr>
            <p:spPr>
              <a:xfrm flipH="1">
                <a:off x="4545525" y="3200401"/>
                <a:ext cx="2636077" cy="635000"/>
              </a:xfrm>
              <a:prstGeom prst="line">
                <a:avLst/>
              </a:prstGeom>
              <a:ln w="31750">
                <a:solidFill>
                  <a:schemeClr val="bg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8" name="Oval 107"/>
              <p:cNvSpPr/>
              <p:nvPr/>
            </p:nvSpPr>
            <p:spPr>
              <a:xfrm>
                <a:off x="6794252" y="3130964"/>
                <a:ext cx="570673" cy="570673"/>
              </a:xfrm>
              <a:prstGeom prst="ellipse">
                <a:avLst/>
              </a:prstGeom>
              <a:solidFill>
                <a:schemeClr val="bg1"/>
              </a:solidFill>
              <a:ln w="44450">
                <a:solidFill>
                  <a:srgbClr val="83BA24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109728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219456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329184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438912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548640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658368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768096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877824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baseline="30000" dirty="0"/>
              </a:p>
            </p:txBody>
          </p:sp>
          <p:cxnSp>
            <p:nvCxnSpPr>
              <p:cNvPr id="109" name="Straight Connector 108"/>
              <p:cNvCxnSpPr>
                <a:stCxn id="75" idx="2"/>
                <a:endCxn id="63" idx="6"/>
              </p:cNvCxnSpPr>
              <p:nvPr/>
            </p:nvCxnSpPr>
            <p:spPr>
              <a:xfrm flipH="1" flipV="1">
                <a:off x="8143187" y="2241646"/>
                <a:ext cx="1191065" cy="888905"/>
              </a:xfrm>
              <a:prstGeom prst="line">
                <a:avLst/>
              </a:prstGeom>
              <a:ln w="31750">
                <a:solidFill>
                  <a:schemeClr val="bg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/>
              <p:cNvCxnSpPr>
                <a:stCxn id="75" idx="2"/>
                <a:endCxn id="66" idx="6"/>
              </p:cNvCxnSpPr>
              <p:nvPr/>
            </p:nvCxnSpPr>
            <p:spPr>
              <a:xfrm flipH="1" flipV="1">
                <a:off x="7755837" y="2457546"/>
                <a:ext cx="1578415" cy="673005"/>
              </a:xfrm>
              <a:prstGeom prst="line">
                <a:avLst/>
              </a:prstGeom>
              <a:ln w="31750">
                <a:solidFill>
                  <a:schemeClr val="bg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/>
              <p:cNvCxnSpPr>
                <a:stCxn id="75" idx="2"/>
                <a:endCxn id="69" idx="6"/>
              </p:cNvCxnSpPr>
              <p:nvPr/>
            </p:nvCxnSpPr>
            <p:spPr>
              <a:xfrm flipH="1" flipV="1">
                <a:off x="7368487" y="2673446"/>
                <a:ext cx="1965765" cy="457105"/>
              </a:xfrm>
              <a:prstGeom prst="line">
                <a:avLst/>
              </a:prstGeom>
              <a:ln w="31750">
                <a:solidFill>
                  <a:schemeClr val="bg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/>
              <p:cNvCxnSpPr>
                <a:stCxn id="75" idx="2"/>
                <a:endCxn id="64" idx="6"/>
              </p:cNvCxnSpPr>
              <p:nvPr/>
            </p:nvCxnSpPr>
            <p:spPr>
              <a:xfrm flipH="1" flipV="1">
                <a:off x="8139625" y="2984501"/>
                <a:ext cx="1194627" cy="146050"/>
              </a:xfrm>
              <a:prstGeom prst="line">
                <a:avLst/>
              </a:prstGeom>
              <a:ln w="31750">
                <a:solidFill>
                  <a:schemeClr val="bg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/>
              <p:cNvCxnSpPr>
                <a:stCxn id="75" idx="2"/>
                <a:endCxn id="67" idx="6"/>
              </p:cNvCxnSpPr>
              <p:nvPr/>
            </p:nvCxnSpPr>
            <p:spPr>
              <a:xfrm flipH="1">
                <a:off x="7752275" y="3130551"/>
                <a:ext cx="1581977" cy="69850"/>
              </a:xfrm>
              <a:prstGeom prst="line">
                <a:avLst/>
              </a:prstGeom>
              <a:ln w="31750">
                <a:solidFill>
                  <a:schemeClr val="bg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/>
              <p:cNvCxnSpPr>
                <a:stCxn id="75" idx="2"/>
                <a:endCxn id="108" idx="6"/>
              </p:cNvCxnSpPr>
              <p:nvPr/>
            </p:nvCxnSpPr>
            <p:spPr>
              <a:xfrm flipH="1">
                <a:off x="7364925" y="3130551"/>
                <a:ext cx="1969327" cy="285750"/>
              </a:xfrm>
              <a:prstGeom prst="line">
                <a:avLst/>
              </a:prstGeom>
              <a:ln w="31750">
                <a:solidFill>
                  <a:schemeClr val="bg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/>
              <p:cNvCxnSpPr>
                <a:stCxn id="75" idx="2"/>
                <a:endCxn id="65" idx="6"/>
              </p:cNvCxnSpPr>
              <p:nvPr/>
            </p:nvCxnSpPr>
            <p:spPr>
              <a:xfrm flipH="1">
                <a:off x="8136063" y="3130551"/>
                <a:ext cx="1198189" cy="596805"/>
              </a:xfrm>
              <a:prstGeom prst="line">
                <a:avLst/>
              </a:prstGeom>
              <a:ln w="31750">
                <a:solidFill>
                  <a:schemeClr val="bg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/>
              <p:cNvCxnSpPr>
                <a:stCxn id="75" idx="2"/>
                <a:endCxn id="68" idx="6"/>
              </p:cNvCxnSpPr>
              <p:nvPr/>
            </p:nvCxnSpPr>
            <p:spPr>
              <a:xfrm flipH="1">
                <a:off x="7748713" y="3130551"/>
                <a:ext cx="1585539" cy="812705"/>
              </a:xfrm>
              <a:prstGeom prst="line">
                <a:avLst/>
              </a:prstGeom>
              <a:ln w="31750">
                <a:solidFill>
                  <a:schemeClr val="bg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/>
              <p:cNvCxnSpPr>
                <a:stCxn id="75" idx="2"/>
                <a:endCxn id="70" idx="6"/>
              </p:cNvCxnSpPr>
              <p:nvPr/>
            </p:nvCxnSpPr>
            <p:spPr>
              <a:xfrm flipH="1">
                <a:off x="7361363" y="3130551"/>
                <a:ext cx="1972889" cy="1028605"/>
              </a:xfrm>
              <a:prstGeom prst="line">
                <a:avLst/>
              </a:prstGeom>
              <a:ln w="31750">
                <a:solidFill>
                  <a:schemeClr val="bg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8" name="Oval 117"/>
              <p:cNvSpPr/>
              <p:nvPr/>
            </p:nvSpPr>
            <p:spPr>
              <a:xfrm>
                <a:off x="8946902" y="3061114"/>
                <a:ext cx="570673" cy="570673"/>
              </a:xfrm>
              <a:prstGeom prst="ellipse">
                <a:avLst/>
              </a:prstGeom>
              <a:solidFill>
                <a:schemeClr val="bg1"/>
              </a:solidFill>
              <a:ln w="44450">
                <a:solidFill>
                  <a:srgbClr val="83BA24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109728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219456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329184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438912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548640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658368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768096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877824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baseline="30000" dirty="0"/>
              </a:p>
            </p:txBody>
          </p:sp>
          <p:cxnSp>
            <p:nvCxnSpPr>
              <p:cNvPr id="119" name="Straight Connector 118"/>
              <p:cNvCxnSpPr>
                <a:stCxn id="75" idx="6"/>
                <a:endCxn id="153" idx="2"/>
              </p:cNvCxnSpPr>
              <p:nvPr/>
            </p:nvCxnSpPr>
            <p:spPr>
              <a:xfrm flipV="1">
                <a:off x="9904925" y="3119076"/>
                <a:ext cx="1840671" cy="11475"/>
              </a:xfrm>
              <a:prstGeom prst="line">
                <a:avLst/>
              </a:prstGeom>
              <a:ln w="31750">
                <a:solidFill>
                  <a:schemeClr val="bg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/>
              <p:cNvCxnSpPr>
                <a:stCxn id="153" idx="2"/>
                <a:endCxn id="72" idx="6"/>
              </p:cNvCxnSpPr>
              <p:nvPr/>
            </p:nvCxnSpPr>
            <p:spPr>
              <a:xfrm flipH="1" flipV="1">
                <a:off x="10292275" y="2914651"/>
                <a:ext cx="1453321" cy="204425"/>
              </a:xfrm>
              <a:prstGeom prst="line">
                <a:avLst/>
              </a:prstGeom>
              <a:ln w="31750">
                <a:solidFill>
                  <a:schemeClr val="bg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/>
              <p:cNvCxnSpPr>
                <a:stCxn id="153" idx="2"/>
                <a:endCxn id="118" idx="6"/>
              </p:cNvCxnSpPr>
              <p:nvPr/>
            </p:nvCxnSpPr>
            <p:spPr>
              <a:xfrm flipH="1">
                <a:off x="9517575" y="3119076"/>
                <a:ext cx="2228021" cy="227375"/>
              </a:xfrm>
              <a:prstGeom prst="line">
                <a:avLst/>
              </a:prstGeom>
              <a:ln w="31750">
                <a:solidFill>
                  <a:schemeClr val="bg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/>
              <p:cNvCxnSpPr>
                <a:stCxn id="153" idx="2"/>
                <a:endCxn id="77" idx="6"/>
              </p:cNvCxnSpPr>
              <p:nvPr/>
            </p:nvCxnSpPr>
            <p:spPr>
              <a:xfrm flipH="1" flipV="1">
                <a:off x="9521137" y="2603596"/>
                <a:ext cx="2224459" cy="515480"/>
              </a:xfrm>
              <a:prstGeom prst="line">
                <a:avLst/>
              </a:prstGeom>
              <a:ln w="31750">
                <a:solidFill>
                  <a:schemeClr val="bg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/>
              <p:cNvCxnSpPr>
                <a:stCxn id="153" idx="2"/>
                <a:endCxn id="74" idx="6"/>
              </p:cNvCxnSpPr>
              <p:nvPr/>
            </p:nvCxnSpPr>
            <p:spPr>
              <a:xfrm flipH="1" flipV="1">
                <a:off x="9908487" y="2387696"/>
                <a:ext cx="1837109" cy="731380"/>
              </a:xfrm>
              <a:prstGeom prst="line">
                <a:avLst/>
              </a:prstGeom>
              <a:ln w="31750">
                <a:solidFill>
                  <a:schemeClr val="bg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/>
              <p:cNvCxnSpPr>
                <a:stCxn id="153" idx="2"/>
                <a:endCxn id="71" idx="6"/>
              </p:cNvCxnSpPr>
              <p:nvPr/>
            </p:nvCxnSpPr>
            <p:spPr>
              <a:xfrm flipH="1" flipV="1">
                <a:off x="10295837" y="2171796"/>
                <a:ext cx="1449759" cy="947280"/>
              </a:xfrm>
              <a:prstGeom prst="line">
                <a:avLst/>
              </a:prstGeom>
              <a:ln w="31750">
                <a:solidFill>
                  <a:schemeClr val="bg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/>
              <p:cNvCxnSpPr>
                <a:stCxn id="153" idx="2"/>
                <a:endCxn id="78" idx="6"/>
              </p:cNvCxnSpPr>
              <p:nvPr/>
            </p:nvCxnSpPr>
            <p:spPr>
              <a:xfrm flipH="1">
                <a:off x="9514013" y="3119076"/>
                <a:ext cx="2231583" cy="970230"/>
              </a:xfrm>
              <a:prstGeom prst="line">
                <a:avLst/>
              </a:prstGeom>
              <a:ln w="31750">
                <a:solidFill>
                  <a:schemeClr val="bg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/>
              <p:cNvCxnSpPr>
                <a:stCxn id="153" idx="2"/>
                <a:endCxn id="76" idx="6"/>
              </p:cNvCxnSpPr>
              <p:nvPr/>
            </p:nvCxnSpPr>
            <p:spPr>
              <a:xfrm flipH="1">
                <a:off x="9901363" y="3119076"/>
                <a:ext cx="1844233" cy="754330"/>
              </a:xfrm>
              <a:prstGeom prst="line">
                <a:avLst/>
              </a:prstGeom>
              <a:ln w="31750">
                <a:solidFill>
                  <a:schemeClr val="bg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/>
              <p:cNvCxnSpPr>
                <a:stCxn id="153" idx="2"/>
                <a:endCxn id="73" idx="6"/>
              </p:cNvCxnSpPr>
              <p:nvPr/>
            </p:nvCxnSpPr>
            <p:spPr>
              <a:xfrm flipH="1">
                <a:off x="10288713" y="3119076"/>
                <a:ext cx="1456883" cy="538430"/>
              </a:xfrm>
              <a:prstGeom prst="line">
                <a:avLst/>
              </a:prstGeom>
              <a:ln w="31750">
                <a:solidFill>
                  <a:schemeClr val="bg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Straight Connector 127"/>
              <p:cNvCxnSpPr>
                <a:stCxn id="156" idx="2"/>
                <a:endCxn id="151" idx="6"/>
              </p:cNvCxnSpPr>
              <p:nvPr/>
            </p:nvCxnSpPr>
            <p:spPr>
              <a:xfrm flipH="1" flipV="1">
                <a:off x="12305129" y="1626230"/>
                <a:ext cx="725601" cy="739286"/>
              </a:xfrm>
              <a:prstGeom prst="line">
                <a:avLst/>
              </a:prstGeom>
              <a:ln w="31750">
                <a:solidFill>
                  <a:schemeClr val="bg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Connector 128"/>
              <p:cNvCxnSpPr>
                <a:stCxn id="156" idx="2"/>
                <a:endCxn id="152" idx="6"/>
              </p:cNvCxnSpPr>
              <p:nvPr/>
            </p:nvCxnSpPr>
            <p:spPr>
              <a:xfrm flipH="1">
                <a:off x="12301567" y="2365516"/>
                <a:ext cx="729163" cy="3569"/>
              </a:xfrm>
              <a:prstGeom prst="line">
                <a:avLst/>
              </a:prstGeom>
              <a:ln w="31750">
                <a:solidFill>
                  <a:schemeClr val="bg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Connector 129"/>
              <p:cNvCxnSpPr>
                <a:stCxn id="156" idx="2"/>
                <a:endCxn id="153" idx="6"/>
              </p:cNvCxnSpPr>
              <p:nvPr/>
            </p:nvCxnSpPr>
            <p:spPr>
              <a:xfrm flipH="1">
                <a:off x="12316269" y="2365516"/>
                <a:ext cx="714461" cy="753560"/>
              </a:xfrm>
              <a:prstGeom prst="line">
                <a:avLst/>
              </a:prstGeom>
              <a:ln w="31750">
                <a:solidFill>
                  <a:schemeClr val="bg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Connector 130"/>
              <p:cNvCxnSpPr>
                <a:stCxn id="156" idx="2"/>
                <a:endCxn id="154" idx="6"/>
              </p:cNvCxnSpPr>
              <p:nvPr/>
            </p:nvCxnSpPr>
            <p:spPr>
              <a:xfrm flipH="1">
                <a:off x="12312707" y="2365516"/>
                <a:ext cx="718023" cy="1496415"/>
              </a:xfrm>
              <a:prstGeom prst="line">
                <a:avLst/>
              </a:prstGeom>
              <a:ln w="31750">
                <a:solidFill>
                  <a:schemeClr val="bg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/>
              <p:cNvCxnSpPr>
                <a:stCxn id="156" idx="2"/>
                <a:endCxn id="155" idx="6"/>
              </p:cNvCxnSpPr>
              <p:nvPr/>
            </p:nvCxnSpPr>
            <p:spPr>
              <a:xfrm flipH="1">
                <a:off x="12309145" y="2365516"/>
                <a:ext cx="721585" cy="2239270"/>
              </a:xfrm>
              <a:prstGeom prst="line">
                <a:avLst/>
              </a:prstGeom>
              <a:ln w="31750">
                <a:solidFill>
                  <a:schemeClr val="bg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/>
              <p:cNvCxnSpPr>
                <a:stCxn id="157" idx="2"/>
                <a:endCxn id="151" idx="6"/>
              </p:cNvCxnSpPr>
              <p:nvPr/>
            </p:nvCxnSpPr>
            <p:spPr>
              <a:xfrm flipH="1" flipV="1">
                <a:off x="12305129" y="1626230"/>
                <a:ext cx="740303" cy="1489277"/>
              </a:xfrm>
              <a:prstGeom prst="line">
                <a:avLst/>
              </a:prstGeom>
              <a:ln w="31750">
                <a:solidFill>
                  <a:schemeClr val="bg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/>
              <p:cNvCxnSpPr>
                <a:stCxn id="157" idx="2"/>
                <a:endCxn id="152" idx="6"/>
              </p:cNvCxnSpPr>
              <p:nvPr/>
            </p:nvCxnSpPr>
            <p:spPr>
              <a:xfrm flipH="1" flipV="1">
                <a:off x="12301567" y="2369085"/>
                <a:ext cx="743865" cy="746422"/>
              </a:xfrm>
              <a:prstGeom prst="line">
                <a:avLst/>
              </a:prstGeom>
              <a:ln w="31750">
                <a:solidFill>
                  <a:schemeClr val="bg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/>
              <p:cNvCxnSpPr>
                <a:stCxn id="157" idx="2"/>
                <a:endCxn id="153" idx="6"/>
              </p:cNvCxnSpPr>
              <p:nvPr/>
            </p:nvCxnSpPr>
            <p:spPr>
              <a:xfrm flipH="1">
                <a:off x="12316269" y="3115507"/>
                <a:ext cx="729163" cy="3569"/>
              </a:xfrm>
              <a:prstGeom prst="line">
                <a:avLst/>
              </a:prstGeom>
              <a:ln w="31750">
                <a:solidFill>
                  <a:schemeClr val="bg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Connector 135"/>
              <p:cNvCxnSpPr>
                <a:stCxn id="157" idx="2"/>
                <a:endCxn id="154" idx="6"/>
              </p:cNvCxnSpPr>
              <p:nvPr/>
            </p:nvCxnSpPr>
            <p:spPr>
              <a:xfrm flipH="1">
                <a:off x="12312707" y="3115507"/>
                <a:ext cx="732725" cy="746424"/>
              </a:xfrm>
              <a:prstGeom prst="line">
                <a:avLst/>
              </a:prstGeom>
              <a:ln w="31750">
                <a:solidFill>
                  <a:schemeClr val="bg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/>
              <p:cNvCxnSpPr>
                <a:stCxn id="157" idx="2"/>
                <a:endCxn id="155" idx="6"/>
              </p:cNvCxnSpPr>
              <p:nvPr/>
            </p:nvCxnSpPr>
            <p:spPr>
              <a:xfrm flipH="1">
                <a:off x="12309145" y="3115507"/>
                <a:ext cx="736287" cy="1489279"/>
              </a:xfrm>
              <a:prstGeom prst="line">
                <a:avLst/>
              </a:prstGeom>
              <a:ln w="31750">
                <a:solidFill>
                  <a:schemeClr val="bg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/>
              <p:cNvCxnSpPr>
                <a:stCxn id="158" idx="2"/>
                <a:endCxn id="151" idx="6"/>
              </p:cNvCxnSpPr>
              <p:nvPr/>
            </p:nvCxnSpPr>
            <p:spPr>
              <a:xfrm flipH="1" flipV="1">
                <a:off x="12305129" y="1626230"/>
                <a:ext cx="736741" cy="2232132"/>
              </a:xfrm>
              <a:prstGeom prst="line">
                <a:avLst/>
              </a:prstGeom>
              <a:ln w="31750">
                <a:solidFill>
                  <a:schemeClr val="bg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/>
              <p:cNvCxnSpPr>
                <a:stCxn id="158" idx="2"/>
                <a:endCxn id="153" idx="6"/>
              </p:cNvCxnSpPr>
              <p:nvPr/>
            </p:nvCxnSpPr>
            <p:spPr>
              <a:xfrm flipH="1" flipV="1">
                <a:off x="12316269" y="3119076"/>
                <a:ext cx="725601" cy="739286"/>
              </a:xfrm>
              <a:prstGeom prst="line">
                <a:avLst/>
              </a:prstGeom>
              <a:ln w="31750">
                <a:solidFill>
                  <a:schemeClr val="bg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/>
              <p:cNvCxnSpPr>
                <a:stCxn id="158" idx="2"/>
                <a:endCxn id="154" idx="6"/>
              </p:cNvCxnSpPr>
              <p:nvPr/>
            </p:nvCxnSpPr>
            <p:spPr>
              <a:xfrm flipH="1">
                <a:off x="12312707" y="3858362"/>
                <a:ext cx="729163" cy="3569"/>
              </a:xfrm>
              <a:prstGeom prst="line">
                <a:avLst/>
              </a:prstGeom>
              <a:ln w="31750">
                <a:solidFill>
                  <a:schemeClr val="bg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/>
              <p:cNvCxnSpPr>
                <a:stCxn id="158" idx="2"/>
                <a:endCxn id="155" idx="6"/>
              </p:cNvCxnSpPr>
              <p:nvPr/>
            </p:nvCxnSpPr>
            <p:spPr>
              <a:xfrm flipH="1">
                <a:off x="12309145" y="3858362"/>
                <a:ext cx="732725" cy="746424"/>
              </a:xfrm>
              <a:prstGeom prst="line">
                <a:avLst/>
              </a:prstGeom>
              <a:ln w="31750">
                <a:solidFill>
                  <a:schemeClr val="bg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/>
              <p:cNvCxnSpPr>
                <a:stCxn id="156" idx="6"/>
                <a:endCxn id="159" idx="2"/>
              </p:cNvCxnSpPr>
              <p:nvPr/>
            </p:nvCxnSpPr>
            <p:spPr>
              <a:xfrm flipV="1">
                <a:off x="13601403" y="2361947"/>
                <a:ext cx="729163" cy="3569"/>
              </a:xfrm>
              <a:prstGeom prst="line">
                <a:avLst/>
              </a:prstGeom>
              <a:ln w="31750">
                <a:solidFill>
                  <a:schemeClr val="bg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Straight Connector 142"/>
              <p:cNvCxnSpPr>
                <a:stCxn id="159" idx="2"/>
                <a:endCxn id="157" idx="6"/>
              </p:cNvCxnSpPr>
              <p:nvPr/>
            </p:nvCxnSpPr>
            <p:spPr>
              <a:xfrm flipH="1">
                <a:off x="13616105" y="2361947"/>
                <a:ext cx="714461" cy="753560"/>
              </a:xfrm>
              <a:prstGeom prst="line">
                <a:avLst/>
              </a:prstGeom>
              <a:ln w="31750">
                <a:solidFill>
                  <a:schemeClr val="bg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/>
              <p:cNvCxnSpPr>
                <a:stCxn id="159" idx="2"/>
                <a:endCxn id="158" idx="6"/>
              </p:cNvCxnSpPr>
              <p:nvPr/>
            </p:nvCxnSpPr>
            <p:spPr>
              <a:xfrm flipH="1">
                <a:off x="13612543" y="2361947"/>
                <a:ext cx="718023" cy="1496415"/>
              </a:xfrm>
              <a:prstGeom prst="line">
                <a:avLst/>
              </a:prstGeom>
              <a:ln w="31750">
                <a:solidFill>
                  <a:schemeClr val="bg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/>
              <p:cNvCxnSpPr>
                <a:stCxn id="160" idx="2"/>
                <a:endCxn id="156" idx="6"/>
              </p:cNvCxnSpPr>
              <p:nvPr/>
            </p:nvCxnSpPr>
            <p:spPr>
              <a:xfrm flipH="1" flipV="1">
                <a:off x="13601403" y="2365516"/>
                <a:ext cx="743865" cy="746422"/>
              </a:xfrm>
              <a:prstGeom prst="line">
                <a:avLst/>
              </a:prstGeom>
              <a:ln w="31750">
                <a:solidFill>
                  <a:schemeClr val="bg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/>
              <p:cNvCxnSpPr>
                <a:stCxn id="160" idx="2"/>
                <a:endCxn id="157" idx="6"/>
              </p:cNvCxnSpPr>
              <p:nvPr/>
            </p:nvCxnSpPr>
            <p:spPr>
              <a:xfrm flipH="1">
                <a:off x="13616105" y="3111938"/>
                <a:ext cx="729163" cy="3569"/>
              </a:xfrm>
              <a:prstGeom prst="line">
                <a:avLst/>
              </a:prstGeom>
              <a:ln w="31750">
                <a:solidFill>
                  <a:schemeClr val="bg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/>
              <p:cNvCxnSpPr>
                <a:stCxn id="160" idx="2"/>
                <a:endCxn id="158" idx="6"/>
              </p:cNvCxnSpPr>
              <p:nvPr/>
            </p:nvCxnSpPr>
            <p:spPr>
              <a:xfrm flipH="1">
                <a:off x="13612543" y="3111938"/>
                <a:ext cx="732725" cy="746424"/>
              </a:xfrm>
              <a:prstGeom prst="line">
                <a:avLst/>
              </a:prstGeom>
              <a:ln w="31750">
                <a:solidFill>
                  <a:schemeClr val="bg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/>
              <p:cNvCxnSpPr>
                <a:stCxn id="161" idx="2"/>
                <a:endCxn id="156" idx="6"/>
              </p:cNvCxnSpPr>
              <p:nvPr/>
            </p:nvCxnSpPr>
            <p:spPr>
              <a:xfrm flipH="1" flipV="1">
                <a:off x="13601403" y="2365516"/>
                <a:ext cx="740303" cy="1489277"/>
              </a:xfrm>
              <a:prstGeom prst="line">
                <a:avLst/>
              </a:prstGeom>
              <a:ln w="31750">
                <a:solidFill>
                  <a:schemeClr val="bg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/>
              <p:cNvCxnSpPr>
                <a:stCxn id="161" idx="2"/>
                <a:endCxn id="157" idx="6"/>
              </p:cNvCxnSpPr>
              <p:nvPr/>
            </p:nvCxnSpPr>
            <p:spPr>
              <a:xfrm flipH="1" flipV="1">
                <a:off x="13616105" y="3115507"/>
                <a:ext cx="725601" cy="739286"/>
              </a:xfrm>
              <a:prstGeom prst="line">
                <a:avLst/>
              </a:prstGeom>
              <a:ln w="31750">
                <a:solidFill>
                  <a:schemeClr val="bg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/>
              <p:cNvCxnSpPr>
                <a:stCxn id="161" idx="2"/>
                <a:endCxn id="158" idx="6"/>
              </p:cNvCxnSpPr>
              <p:nvPr/>
            </p:nvCxnSpPr>
            <p:spPr>
              <a:xfrm flipH="1">
                <a:off x="13612543" y="3854793"/>
                <a:ext cx="729163" cy="3569"/>
              </a:xfrm>
              <a:prstGeom prst="line">
                <a:avLst/>
              </a:prstGeom>
              <a:ln w="31750">
                <a:solidFill>
                  <a:schemeClr val="bg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1" name="Oval 150"/>
              <p:cNvSpPr/>
              <p:nvPr/>
            </p:nvSpPr>
            <p:spPr>
              <a:xfrm>
                <a:off x="11734456" y="1340893"/>
                <a:ext cx="570673" cy="570673"/>
              </a:xfrm>
              <a:prstGeom prst="ellipse">
                <a:avLst/>
              </a:prstGeom>
              <a:solidFill>
                <a:schemeClr val="bg1"/>
              </a:solidFill>
              <a:ln w="44450">
                <a:solidFill>
                  <a:srgbClr val="83BA24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109728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219456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329184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438912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548640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658368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768096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877824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baseline="30000" dirty="0"/>
              </a:p>
            </p:txBody>
          </p:sp>
          <p:sp>
            <p:nvSpPr>
              <p:cNvPr id="152" name="Oval 151"/>
              <p:cNvSpPr/>
              <p:nvPr/>
            </p:nvSpPr>
            <p:spPr>
              <a:xfrm>
                <a:off x="11730894" y="2083748"/>
                <a:ext cx="570673" cy="570673"/>
              </a:xfrm>
              <a:prstGeom prst="ellipse">
                <a:avLst/>
              </a:prstGeom>
              <a:solidFill>
                <a:schemeClr val="bg1"/>
              </a:solidFill>
              <a:ln w="44450">
                <a:solidFill>
                  <a:srgbClr val="83BA24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109728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219456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329184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438912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548640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658368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768096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877824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baseline="30000" dirty="0"/>
              </a:p>
            </p:txBody>
          </p:sp>
          <p:sp>
            <p:nvSpPr>
              <p:cNvPr id="153" name="Oval 152"/>
              <p:cNvSpPr/>
              <p:nvPr/>
            </p:nvSpPr>
            <p:spPr>
              <a:xfrm>
                <a:off x="11745596" y="2833739"/>
                <a:ext cx="570673" cy="570673"/>
              </a:xfrm>
              <a:prstGeom prst="ellipse">
                <a:avLst/>
              </a:prstGeom>
              <a:solidFill>
                <a:schemeClr val="bg1"/>
              </a:solidFill>
              <a:ln w="44450">
                <a:solidFill>
                  <a:srgbClr val="83BA24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109728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219456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329184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438912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548640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658368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768096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877824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baseline="30000" dirty="0"/>
              </a:p>
            </p:txBody>
          </p:sp>
          <p:sp>
            <p:nvSpPr>
              <p:cNvPr id="154" name="Oval 153"/>
              <p:cNvSpPr/>
              <p:nvPr/>
            </p:nvSpPr>
            <p:spPr>
              <a:xfrm>
                <a:off x="11742034" y="3576594"/>
                <a:ext cx="570673" cy="570673"/>
              </a:xfrm>
              <a:prstGeom prst="ellipse">
                <a:avLst/>
              </a:prstGeom>
              <a:solidFill>
                <a:schemeClr val="bg1"/>
              </a:solidFill>
              <a:ln w="44450">
                <a:solidFill>
                  <a:srgbClr val="83BA24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109728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219456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329184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438912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548640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658368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768096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877824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baseline="30000" dirty="0"/>
              </a:p>
            </p:txBody>
          </p:sp>
          <p:sp>
            <p:nvSpPr>
              <p:cNvPr id="155" name="Oval 154"/>
              <p:cNvSpPr/>
              <p:nvPr/>
            </p:nvSpPr>
            <p:spPr>
              <a:xfrm>
                <a:off x="11738472" y="4319449"/>
                <a:ext cx="570673" cy="570673"/>
              </a:xfrm>
              <a:prstGeom prst="ellipse">
                <a:avLst/>
              </a:prstGeom>
              <a:solidFill>
                <a:schemeClr val="bg1"/>
              </a:solidFill>
              <a:ln w="44450">
                <a:solidFill>
                  <a:srgbClr val="83BA24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109728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219456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329184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438912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548640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658368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768096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877824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baseline="30000" dirty="0"/>
              </a:p>
            </p:txBody>
          </p:sp>
          <p:sp>
            <p:nvSpPr>
              <p:cNvPr id="156" name="Oval 155"/>
              <p:cNvSpPr/>
              <p:nvPr/>
            </p:nvSpPr>
            <p:spPr>
              <a:xfrm>
                <a:off x="13030730" y="2080179"/>
                <a:ext cx="570673" cy="570673"/>
              </a:xfrm>
              <a:prstGeom prst="ellipse">
                <a:avLst/>
              </a:prstGeom>
              <a:solidFill>
                <a:schemeClr val="bg1"/>
              </a:solidFill>
              <a:ln w="44450">
                <a:solidFill>
                  <a:srgbClr val="83BA24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109728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219456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329184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438912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548640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658368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768096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877824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baseline="30000" dirty="0"/>
              </a:p>
            </p:txBody>
          </p:sp>
          <p:sp>
            <p:nvSpPr>
              <p:cNvPr id="157" name="Oval 156"/>
              <p:cNvSpPr/>
              <p:nvPr/>
            </p:nvSpPr>
            <p:spPr>
              <a:xfrm>
                <a:off x="13045432" y="2830170"/>
                <a:ext cx="570673" cy="570673"/>
              </a:xfrm>
              <a:prstGeom prst="ellipse">
                <a:avLst/>
              </a:prstGeom>
              <a:solidFill>
                <a:schemeClr val="bg1"/>
              </a:solidFill>
              <a:ln w="44450">
                <a:solidFill>
                  <a:srgbClr val="83BA24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109728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219456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329184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438912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548640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658368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768096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877824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baseline="30000" dirty="0"/>
              </a:p>
            </p:txBody>
          </p:sp>
          <p:sp>
            <p:nvSpPr>
              <p:cNvPr id="158" name="Oval 157"/>
              <p:cNvSpPr/>
              <p:nvPr/>
            </p:nvSpPr>
            <p:spPr>
              <a:xfrm>
                <a:off x="13041870" y="3573025"/>
                <a:ext cx="570673" cy="570673"/>
              </a:xfrm>
              <a:prstGeom prst="ellipse">
                <a:avLst/>
              </a:prstGeom>
              <a:solidFill>
                <a:schemeClr val="bg1"/>
              </a:solidFill>
              <a:ln w="44450">
                <a:solidFill>
                  <a:srgbClr val="83BA24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109728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219456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329184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438912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548640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658368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768096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877824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baseline="30000" dirty="0"/>
              </a:p>
            </p:txBody>
          </p:sp>
          <p:sp>
            <p:nvSpPr>
              <p:cNvPr id="159" name="Oval 158"/>
              <p:cNvSpPr/>
              <p:nvPr/>
            </p:nvSpPr>
            <p:spPr>
              <a:xfrm>
                <a:off x="14330566" y="2076610"/>
                <a:ext cx="570673" cy="570673"/>
              </a:xfrm>
              <a:prstGeom prst="ellipse">
                <a:avLst/>
              </a:prstGeom>
              <a:solidFill>
                <a:schemeClr val="bg1"/>
              </a:solidFill>
              <a:ln w="44450">
                <a:solidFill>
                  <a:srgbClr val="83BA24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109728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219456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329184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438912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548640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658368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768096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877824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baseline="30000" dirty="0"/>
              </a:p>
            </p:txBody>
          </p:sp>
          <p:sp>
            <p:nvSpPr>
              <p:cNvPr id="160" name="Oval 159"/>
              <p:cNvSpPr/>
              <p:nvPr/>
            </p:nvSpPr>
            <p:spPr>
              <a:xfrm>
                <a:off x="14345268" y="2826601"/>
                <a:ext cx="570673" cy="570673"/>
              </a:xfrm>
              <a:prstGeom prst="ellipse">
                <a:avLst/>
              </a:prstGeom>
              <a:solidFill>
                <a:schemeClr val="bg1"/>
              </a:solidFill>
              <a:ln w="44450">
                <a:solidFill>
                  <a:srgbClr val="83BA24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109728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219456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329184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438912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548640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658368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768096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877824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baseline="30000" dirty="0"/>
              </a:p>
            </p:txBody>
          </p:sp>
          <p:sp>
            <p:nvSpPr>
              <p:cNvPr id="161" name="Oval 160"/>
              <p:cNvSpPr/>
              <p:nvPr/>
            </p:nvSpPr>
            <p:spPr>
              <a:xfrm>
                <a:off x="14341706" y="3569456"/>
                <a:ext cx="570673" cy="570673"/>
              </a:xfrm>
              <a:prstGeom prst="ellipse">
                <a:avLst/>
              </a:prstGeom>
              <a:solidFill>
                <a:schemeClr val="bg1"/>
              </a:solidFill>
              <a:ln w="44450">
                <a:solidFill>
                  <a:srgbClr val="83BA24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109728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219456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329184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4389120" algn="l" defTabSz="109728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548640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658368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768096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8778240" algn="l" defTabSz="219456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baseline="30000" dirty="0"/>
              </a:p>
            </p:txBody>
          </p:sp>
        </p:grpSp>
        <p:sp>
          <p:nvSpPr>
            <p:cNvPr id="6" name="Title 1"/>
            <p:cNvSpPr txBox="1">
              <a:spLocks/>
            </p:cNvSpPr>
            <p:nvPr/>
          </p:nvSpPr>
          <p:spPr bwMode="auto">
            <a:xfrm>
              <a:off x="10060975" y="4590572"/>
              <a:ext cx="911825" cy="3909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386" tIns="45690" rIns="91386" bIns="45690" numCol="1" anchor="t" anchorCtr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1pPr>
              <a:lvl2pPr marL="109728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2pPr>
              <a:lvl3pPr marL="219456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3pPr>
              <a:lvl4pPr marL="329184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4pPr>
              <a:lvl5pPr marL="438912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5pPr>
              <a:lvl6pPr marL="5486400" algn="l" defTabSz="219456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6pPr>
              <a:lvl7pPr marL="6583680" algn="l" defTabSz="219456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7pPr>
              <a:lvl8pPr marL="7680960" algn="l" defTabSz="219456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8pPr>
              <a:lvl9pPr marL="8778240" algn="l" defTabSz="219456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9pPr>
            </a:lstStyle>
            <a:p>
              <a:pPr defTabSz="822960"/>
              <a:r>
                <a:rPr lang="en-US" sz="1400" kern="0" dirty="0" smtClean="0">
                  <a:solidFill>
                    <a:schemeClr val="bg2"/>
                  </a:solidFill>
                </a:rPr>
                <a:t>“Sara”</a:t>
              </a:r>
            </a:p>
          </p:txBody>
        </p:sp>
        <p:sp>
          <p:nvSpPr>
            <p:cNvPr id="7" name="Oval 6"/>
            <p:cNvSpPr/>
            <p:nvPr/>
          </p:nvSpPr>
          <p:spPr>
            <a:xfrm>
              <a:off x="1267050" y="5682713"/>
              <a:ext cx="296749" cy="296749"/>
            </a:xfrm>
            <a:prstGeom prst="ellipse">
              <a:avLst/>
            </a:prstGeom>
            <a:solidFill>
              <a:schemeClr val="bg1"/>
            </a:solidFill>
            <a:ln w="44450">
              <a:solidFill>
                <a:srgbClr val="83BA2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09728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219456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329184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438912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548640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658368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768096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877824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baseline="30000" dirty="0"/>
            </a:p>
          </p:txBody>
        </p:sp>
      </p:grpSp>
      <p:pic>
        <p:nvPicPr>
          <p:cNvPr id="162" name="Picture 16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05" b="19167"/>
          <a:stretch/>
        </p:blipFill>
        <p:spPr>
          <a:xfrm>
            <a:off x="527801" y="1931449"/>
            <a:ext cx="1589477" cy="1053853"/>
          </a:xfrm>
          <a:prstGeom prst="rect">
            <a:avLst/>
          </a:prstGeom>
          <a:ln w="12700">
            <a:solidFill>
              <a:schemeClr val="bg2">
                <a:lumMod val="50000"/>
              </a:schemeClr>
            </a:solidFill>
          </a:ln>
        </p:spPr>
      </p:pic>
      <p:pic>
        <p:nvPicPr>
          <p:cNvPr id="164" name="Picture 16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2259" y="1934120"/>
            <a:ext cx="1474466" cy="1058699"/>
          </a:xfrm>
          <a:prstGeom prst="rect">
            <a:avLst/>
          </a:prstGeom>
          <a:ln w="12700">
            <a:solidFill>
              <a:schemeClr val="bg2">
                <a:lumMod val="50000"/>
              </a:schemeClr>
            </a:solidFill>
          </a:ln>
        </p:spPr>
      </p:pic>
      <p:pic>
        <p:nvPicPr>
          <p:cNvPr id="165" name="Picture 16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929" y="1934464"/>
            <a:ext cx="1562562" cy="1059325"/>
          </a:xfrm>
          <a:prstGeom prst="rect">
            <a:avLst/>
          </a:prstGeom>
          <a:ln w="12700">
            <a:solidFill>
              <a:schemeClr val="bg2">
                <a:lumMod val="50000"/>
              </a:schemeClr>
            </a:solidFill>
          </a:ln>
        </p:spPr>
      </p:pic>
      <p:grpSp>
        <p:nvGrpSpPr>
          <p:cNvPr id="2" name="Group 1"/>
          <p:cNvGrpSpPr/>
          <p:nvPr/>
        </p:nvGrpSpPr>
        <p:grpSpPr>
          <a:xfrm>
            <a:off x="2394301" y="2012069"/>
            <a:ext cx="1587724" cy="1351416"/>
            <a:chOff x="3228824" y="2057558"/>
            <a:chExt cx="2116965" cy="1717038"/>
          </a:xfrm>
        </p:grpSpPr>
        <p:pic>
          <p:nvPicPr>
            <p:cNvPr id="163" name="Picture 16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28824" y="2057558"/>
              <a:ext cx="2116965" cy="1339496"/>
            </a:xfrm>
            <a:prstGeom prst="rect">
              <a:avLst/>
            </a:prstGeom>
            <a:ln w="12700">
              <a:solidFill>
                <a:schemeClr val="bg2">
                  <a:lumMod val="50000"/>
                </a:schemeClr>
              </a:solidFill>
            </a:ln>
          </p:spPr>
        </p:pic>
        <p:sp>
          <p:nvSpPr>
            <p:cNvPr id="167" name="TextBox 166"/>
            <p:cNvSpPr txBox="1"/>
            <p:nvPr/>
          </p:nvSpPr>
          <p:spPr>
            <a:xfrm>
              <a:off x="3538041" y="3405264"/>
              <a:ext cx="15572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smtClean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(Weights)</a:t>
              </a:r>
              <a:endParaRPr lang="en-US" sz="18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73761" y="347472"/>
            <a:ext cx="7482078" cy="1366528"/>
          </a:xfrm>
        </p:spPr>
        <p:txBody>
          <a:bodyPr/>
          <a:lstStyle/>
          <a:p>
            <a:r>
              <a:rPr lang="en-US" sz="3200" dirty="0" smtClean="0">
                <a:solidFill>
                  <a:schemeClr val="tx2"/>
                </a:solidFill>
              </a:rPr>
              <a:t/>
            </a:r>
            <a:br>
              <a:rPr lang="en-US" sz="3200" dirty="0" smtClean="0">
                <a:solidFill>
                  <a:schemeClr val="tx2"/>
                </a:solidFill>
              </a:rPr>
            </a:br>
            <a:r>
              <a:rPr lang="en-US" dirty="0" smtClean="0">
                <a:solidFill>
                  <a:schemeClr val="tx2"/>
                </a:solidFill>
              </a:rPr>
              <a:t>Deep </a:t>
            </a:r>
            <a:r>
              <a:rPr lang="en-US" dirty="0">
                <a:solidFill>
                  <a:schemeClr val="tx2"/>
                </a:solidFill>
              </a:rPr>
              <a:t>Neural Networks</a:t>
            </a:r>
            <a:r>
              <a:rPr lang="en-US" sz="3200" dirty="0">
                <a:solidFill>
                  <a:schemeClr val="tx2"/>
                </a:solidFill>
              </a:rPr>
              <a:t/>
            </a:r>
            <a:br>
              <a:rPr lang="en-US" sz="3200" dirty="0">
                <a:solidFill>
                  <a:schemeClr val="tx2"/>
                </a:solidFill>
              </a:rPr>
            </a:br>
            <a:endParaRPr lang="en-US" dirty="0"/>
          </a:p>
        </p:txBody>
      </p:sp>
      <p:sp>
        <p:nvSpPr>
          <p:cNvPr id="169" name="Text Placeholder 168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Learning by abstraction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915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2432448" y="569248"/>
            <a:ext cx="3380014" cy="3901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296" tIns="41148" rIns="82296" bIns="41148" rtlCol="0" anchor="ctr"/>
          <a:lstStyle/>
          <a:p>
            <a:pPr algn="ctr"/>
            <a:endParaRPr lang="en-US" sz="160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AutoShape 2" descr="data:image/jpeg;base64,/9j/4AAQSkZJRgABAQAAAQABAAD/2wCEAAkGBxQTEhUUEhQUFBUVFBQWFBQVFBQVFBUWFBQWFxUUFRQYHCggGBolHBQUITEhJSkrLi4uFx8zODMsNygtLisBCgoKDg0OGxAQGiwkHCYsLCwsLCwsLCwsLCwsLCwsLCwsLCwsLCwsLCwsLCwsLCwsLCwsLCwsLCwsLCwsLCwsLP/AABEIAKgBLAMBIgACEQEDEQH/xAAcAAABBQEBAQAAAAAAAAAAAAAEAAIDBQYBBwj/xAA8EAABAwMCAwcCBAQGAQUAAAABAAIRAwQhEjEFQVEGEyJhcYGRobEywdHwI0Jy4QcUM2KS8aIWJFKCwv/EABkBAAMBAQEAAAAAAAAAAAAAAAECAwQABf/EAC4RAAICAgIABQMDAwUAAAAAAAABAhEDIRIxBBNBUWEygfAicaGx4fEFFCMz0f/aAAwDAQACEQMRAD8A2RQ1ZEoesF5ZroqL1Z69C0l41Z++aqRAymjKsbNAndGWzkZHIvLRW1AKms3K6oFQCwykEbRQVNyKpuVETYfSKIBQNN6Ia9VixSUlRuTtSYSuYUNT2pie0JUMyQFIlcDURRt53VEIQaV3uCUe2jCd3a5hSA22qkbaBE6U6EENQC+wCCuOGnkrsFdARBRjbq1c3cIAlb+rQB3CrqnAmF07eQVUybiZQnCCuaq293wdhGBCx3G+Gvp5Ix1SyGiZ2/qrMcQqK7v3rN3z0qY5W1iooUrgnNppgIYxEUSuNpqRjUBglhTahSamVSmTAwSu5BuciK5QbkbEZ9CalDWcud4oa1RYEywBePWfv3q5vHrPcQcqwYGVr6mUTb1VX1DlTUCjMCZpLKorq3qrLWtVW9vcLOxy+p1VO2sqVtwpBdLlIWi8p3CJbcLONu0Qy6Tc6BxL8XCRuFSi6RlpTc/bbqip30CqLS38RVrQpAboO0phoUd3fadsq/OOONsCg5Oi3FNo5KQlVlheF7Z/f1CNDk8ZclYHGnRISmOeuF6Y8pZMZIl1Lhcomuwoe8SOVD8Qprsn6KQFD03qQORTA0TAplWrG66CoL2nqaR1HLdUd1oRdkdvdhxMGUrui17SCJBWas6vdPLYyDnrHUrQsrSJUMWZyVS7LZMSTtdGA7SdknjU6idQ30/ze3VebXtIgkEEHoV9C1Flu1nZVly0uYA2qNjyd5H9U3KmI460eLtYiKdJE3dk6m8se0tcDBBT6LEHlJciIUlzu0ZoTS1J5oXIELVFUajSxROppvOEcyrrMQ5pK2fSUXcrvOEcz1fv1DVrqs/zSjfcrC8pZZEyW5qKmu8oypVQdXKeOYaU0VzqafTapzTTmsRlnIPJRJSRtKpCEaE/UpPKDzg3/MJf5hA6l3Uh5h3nBwuFMy6VXqVlwmxdVcANuZ6Kbm26RSGW3Rc8HoGoc4aNytUwAAAbIClRFNoa0KdtX5WuH6VRqUPVlgHwFl+0d44aGiJeYHvyVtc3PhKz7z31egOQBefYGM+qGSXKolsUeNy9jX8OGhgBjZGiv0QNNk4g+SNp28CXGPutquqRk72yTV/0k0JrKzTspgV12MQvwh6bEXVKYPJTktjJ6HRCkaoH1PoojewjySBTYYZ9UwvU1vUa8SFyrQjIVknVomzE9pabqdzRqD8LiWu+4Mq8tKvhwu9oLPvKJgZHibG4LcyEDw53gncEA/QLHkXHJ+5qi+WNfAeayQr5QVWoQcJ9MTlLyYKAu0nZ2ndNmA2oPwv5+h6hebX3DH0XFrxB68j6FeuvqYVZe0qdZpa8A/cehRnTXySli5dHl+lMLVbcVsO6eW8uR8lXFqytsxztOmQFqaWIjQmOahzZJtgzmJndogtXNKbkKW+pdlIBOhZ2x4LY0hNFNTQntaltmvhoHNJMLEbpUVRqazJkjQPCUKUMXSxdZCgcphepagUDRlFGnFist+C8NNZ3QcytpZ020hoYIA+T5qp4HDaYj3RVCpLj1WnHSWuz0cfh1DZZ3D+iEbUkrjyUO1p1eyay9E1ap4c9ULwpkVQT/LTj5ceSMrtkAdd1U3d82lXLSc93I2/lOfyTJVJMF3Fo3FpWa0R/McnyCjv7gFpgg49F49xTt73ZfqDtzpaDDnHlLj+FoxnfkOZGaqdva1R7nPfUpDT4BR0u8XV5qb8toW6EZTj1oyS4we3s9atePnvNDsQcZz7ha62r4HovDey/H+9qNNT8cCfPzj97r2fg79QB8gocHGVF5NOKaDbmvAlNpVyQlxCiYgIfhDZYPdK+XOgKuNjqryJWb4hxIhzWefi9PVaW+ZC8z7acRLTpbu6APUmEODboeFdnoVrx+gIa6qydgNQmQNgEZS7QUzgOB8iflfKVSu9stMSHklxa0v1CROsjUOsTvndaHgnHLyoAzWajQW6XOy4OGwDucjkenVbZY5RWmZYyjKVNM+ja1YEEg4O3uqmwfLQccx7z9lRWV/UFuWvHjDDHsOqn7EXZq20ncOId8wfssUpcmmaVDimi5qs+ia15hPuMIM1Yj3SPR0dhL60jOCgalYbjcYKhvrzBKrXXUj1U5y1RfHj3YJxp+uDHVU3dq7vjqAjYDCrixZ2zyfFP/lYN3S46kiYTSFxnYE6ko+7Rzgoy1cKTgroKbCfTapHQk0PaFMxi7TaiA1KzSsjZCWqB4RT0O9cmRyDWhJyQXYTk0DVWqJlLKO7tdbTRTLRm4ltbeEAg4IHyp7a5h6rGuxCErXOk5WiL9T2sT8zGmbMVQRhNpNl0qgtOIyN1cW9yDCtFpiSi0F1+Q2WB45VD+Ix/scDv6fkty7cSfP0Xnd3Ui/a/k9pg+5/VOvqETpHON9jm1G62xkZE59R5hYl3ZWvqhrdWeWD/AGXs4HhwJndG2bGOH4YjcgDzWjHllHROUYy20eZdn+CPFZhqQ2GgaY2DT6533817jwcgsEdAsveWI1BwAET/AGWg4E86QIj99UnmOWTZScYrGqLqpTkKt4M3NQdHfdWNetDZ8lXcKcdTj1yjOuaEh9LDbyhIXnPaTgAq1A1wBEzE9NvXK9Nq5CqX2o1AkZldkW00HFPjdnl1X/DVrzqy49HEx6DK0XAezDLePCARtAGOsHr5rbGljA3QVe3cTnbp1+U0+TXYvNeiK2tbGHHqFmewF1FSvRJy1xPOYJkfmtdev0jl6rB9jaBfWvLhp/A9voRqhxHsVGaobHK1s39xkSFT3FUqxoVsQfNZbjl7pqO6KU3asriW6G8SuxsP3Cjs3yY5nYKspP1kuJwOSubBmk6jz2nkFmmzRkmscLD3WwAVTdU4VlXvBCqa9aVI8XM09gzimOcuvcmuRRkGlybqTSlCNgsLAUjQo2KZI0GqHsepO9QkrupCjuZM6oo5TJXNS6jmyUBPAUIenh6JyZM0JFNa5Ne5cFyH60BctkwURKirtkJ4So0+F8S8b30BUa5YdJ6/Rafg9yCQFk7h0HPsequuzVWT7LVA9eUlKNovq934nDnocQOqr+2vAu5o29do/BU0vMcniBj1ARdBgfcAcyWt/wCRz91r+3VoKlhWZAPgkeRbkEfC0YIclJsy53xcDH8NuQ5rcTI3/VaBrQBMYAXnHZe6MROzh6QVtqt0AzcbQhKVBUbYQyprMAYlX1pT0hZ/g4l2Pt8rQ960bFdi92dk7pElyZBCgtG6TvlV15xKCky9BAMpnJWcoujRteUPcNQtG8j3Rfeamz9FTkpaEqiC2r5gpl/Ux+n6qvrXOkqKtdSPyUY5PQMoepSdo+IafUtMDbkoP8L+HOdZ3Jz/ABRUDfXSRPzCpe2lyGuzzaMT1lbz/DhuizpjqJM+aeKtgb4pUVPDLpxEuGC0O/5ALJ8ZqTWfPVbatS0Oq0+dN50+dN3iZ9DHsouxPARVuatxVEtpPDabTsXxJcR5AiPNZ4wcmoGvzIxudD+yfYwuivcjSMFlH7Of+nypO13DtHiat+SqHtHb6mH0Wyfh4+W4o87LklkdyPJqtYqHWSjbyhDiFHSpBePVGTg26IAuypqoUbUuw+X6ES6pHNUDimoSUKD3pArr2LlIKdknJ0RvKj1qS4EKABET1JdS4mzC7rTVsq0cL05j0xzUmtXCeoUyonkoOVIx64onYQ0JrwntKhquXIbSQPXpgiCm8IeWVA3quvULamlwPT7c0+KdOi3hfEOMuL6ZsuBZuW+bp/4An8ld9ruJ/wAIsB3BlZjsvdh9VzhtTaRPVzj+kqPjlyXElelifGDXubs6vIvhGW4E7TVezrkexWhFzg77+fJZqiYqg53iSMZWwtOH6yweWo4+kqM1ZXG67NB2aoHuy52JQvHOLtt2FznDmAdlfUaemkQMYXgXb/idR1wWOJLWYa3lqJJLvstWLCtWZ5ZO2az/ANUCpJnny2RNPtDpbgGfNeZ8N4qB/qE+36Kwr8bpFphztUYwcLWvD4zv9y6PS+z/AGuZUqClUOmfw6sSQeS9IsHhzZXypZ3ZcdBO5lp6EcwvovsJcOdb03P3c0HPopvEk9CPJy2S8cow6RzQjGwJI32ytNd02uBlVT+F6qTmyQRMRA9tlilianossicaZ5N2ocat4WjZpaMD5XqPZl+im1vQBYNlCbh7iXfiODkYWz4e6ITRexJIO7TUHAC4pt1GmIqtG7qW5IHMtOfSUd2Nu6b6LjSIINQnHm1u/wAKa2qbKLglpQZrqUGaO8c4VGiQC+m9zSdOwM6tt0yjU+SO5XDiy+1qv4m4aSpX1VU8TuMH0WiUqRBqjz7jBh59VX60dxQS8oPu140/qJtuwWtWTKdZS1LdRG3UyTlKybvJUTiutYn6Ew/K+ywe5CmpBUlY4Q+mVAyvY575T6LEhRxKVKpByj0FKnsdcUMSgmnKsrq5GlVgyUbs6eX0QTyXNa67ZBOq5Q7A5Epq5U5KDLeanc/CIIsJpVZUuiUJTbAlE06wCJeKvsc6jhC93lFm4CFfUyniqZTglsveEU20qRaznkk7klVvE5KPsm+AeaG4hRXo3o2xd7M7a24Nenq21iekTzXpQI1+EgGBHmOkLz64t4M891dUuJ+FrzgjDo5ecc0qZWjdNrDTB+P0XjP+KXCD3vet2I8XtsVv6XFdY8R9xzVF2ncKjTqiMifyhasWTZCUDxkpKxveHaXENmPp7FDNs3YkbrXaM9MsezViKlUAnYieQGfqvo3gtZrKbGiIDQAeW30XgvZhoY8GPXqfNescLvJ6CMb8hiVHLOtIrGBsHXA3O/IJrbnwuceW6p+9OzZJ2LidkNxW7Ap900yXYPWOcrK5leJS06Wp7nDmSfkrQWAwq2zpgBXNmzb0SQDNljbPhN4dW01K7P8Ae2o30qME/wDmyofdN2VdxK40VGPGxa5rj5tILR9aiaTpEi5uLuFm+LcR8YE40un1BbH3Kg4pxIyCDgnPos7xC7l0+v5LNkz3pCZJUiW5qSUwKCjUlSGqFllPYY43JWiUQmVAkSkwIN2TlGnRE6mmimpnOUrSFyEqwep0T6NND3FSRI/7CdRd4C+dlO9GG9kxqZLUDdugpPdsZyu3jfC1/XHuP7ILsPJrshp1JGVEa0LttUAJHUFOLRz2OyfpkLfaC6T5aEFUw5TkYkTHXlI3H1CjuQJlBGntC72Qla5KTm4wpLLSGmfxTjzGxz6kJq0HjTVktzUgKvFcyrCqJHWFVPgPXQ2O26RaWw1KR1LxABMtKulabhXCC7xu9lXHByZeCb7O2lKIEcly/oeStRSgrlekCFv46NiZkatPdVz3lkwJnktDe28FU1zTmVJqmXiBM4k1nl5D80y84zSNOHHG8TO3mR1Ql5bSFTVuHhVhJIScWR3PEAcsY52cdM8kCyrXBkMxOAW49lYN4eRBaUnNOxfELQsqIuDGWnFSwjXS2OY9x9vsr+z7YhoENMxG2x8iqWjTa4xv1xzV1w7hDTBcEksifoMoMuqHaOrV/ACJwSUbSrFpYXZLnhpJ3yCZ+QEFw2hDW+YB+VPxCqRA6OY74cJ+krJORST4xsv+EvL5J6kfDiAtBatkAjZUfZxg0jInxGOcFxyr2wwz0Lh8OKrj6JSdna9SDnaJ+N1l+N3P8L/7k/8AkQfoSr/irvA4jkD9cfmsJ2hrOy3lJHyJH3Us0yU3xRHcXhLQPNDXQIjrB/JD0an4SdtU/QIvOA7JhxOQYkg7hYkqMqnapjLbpPT9V2s4tM8kNRrQ/wAiR94/RHXIlhPnj23+n2RkkWhmcVojF1IR1u/wqnp0/WM/Yqyth4J8pQqhp5ec7RyrVTdRUNYKWk2RuhXsQkm5UjpMQCFJUAb/AEu/G3pj8Y/P5XK1WQwxJcNual4g4hzXCIkD3IS1sj5aSfxX8kNxZaYk45e6jFPwQRMnwj3XKdz44Awx2+4BnA9EVavM6zkB+PWV3QKjKVUAVrIsB1b6CfY4UW4HmYWg4+G1CNPMAEKo4lxSlZs8dPvajv8ATpuLg0Afie4jfOAOs9FaGNznxRTH4XnNpDhaloyd/wByo220wBJJcZ9RiB9EDQ462q5oeO6ls5ktGSBkCfPZFW3GaTX6Jh4DyTBjHiBB8gHfKEsU1eiksEot/p6/wdq0YGqegHrMZSo+GPJkn7//AJUjrhoaJ8Q1RjmBMkH2Kir/AOpU1YmGxjG/9vlJ6GbJJb+SShWcKR85z6lMpWutzRvzx5qCndQ0MHLcc8qw4FcO75oDXEuIwBOBzhOlsrFpVbNjwXso3D356BaJ7A3Gyio3WhomckDKmr1A4SCvVSjCNRNqTsrrpqrLq90o68rBoM5jkstxeqCJaRG6jOXsUekWFYh4lUlRuSCj+G1pbCB4g4TjdK3aspGWrKu5pxKrHUJKua+d0Cd0UW7VkHcwFRXLPF7rT1jDSqZtPU8fKomI0O4Tb74zIWlt2Q1Vdp4Hz+9kbWcS10bQT7qTlbaEi9texYWAOkA8gPsouKt1aAP5mk/TH3Tbe4/hY31hnrq0xEeTvoha9w44GAKgaXf7QJIb8wT6JZLQmWSao0fC70M/yzzs9uh5GwkaxPuCtLSumta6SI7x4+fF7YysRcXX/tKY0ghpbkGC0NJZ+aMr8Wa4VwMiaD52EuOkgdTASQnSdGaE679r/j+xfMuhUDmO3D9JHVog6vhUt60ObpP42kz1huPyQ9S9Daod1OqOoILSPWJ+FXu4l/FNQT4maT/UAJhJKVqjpz1v8+QKpROhwG+otA8iZ+k/RFUmtLhqxAIPmZgHzQNYExvBLn46guGfkfCmoUi3S505bMcwSef75KMloxt9Ovz8o7c28OYZxrA/5TH1ARLGyAJ/DJ9wV3iNQPY1oaWBp1HqSxtQzPuE2vUaGAN3IJ9jsZXSWkVnSsiuXEDSRmducZz9fomvqQwAHln4SrDwkj0nn4skpcOs9TXFx0gEDbczJ+iC6Iwm+RwOkCcfv/tQPrluBsjaxBENGrm305k/KY2zIw4GRjGyN0O+S+klr0tGtskupaQ3+kkmPuu3nNseLBI9OYSSSsOVX+n7fy0AWLjL3Ny1xc13phw+ysK7tDQ0DUHAERnPX6fuUkk0+xUt3+d0T0KuqI3aA6DiYOw891he0lw6rcVC4yA4tbGwa0wAPqfUlJJbfCLTZ6n+mfqjOT7CaNpDaT8/hgg8xy9pBCKp2jDXlx0nSHNcXBrS5uS0yIyAd0kkLcn37jJ8oz+//pdaiKOgNgMcIYSIGpgBIjzYhqjskuzBA9dLWiUkliTs8DK3SfqA2zHPq1HAyB5jAYNMZ22Wi7Mk07gPOMfcxC6krNtTSN8MauL+5q77iUtJ/wDiZPscKwdUOkAdB9kkloi22zdH6qK65okrH1mFutp5OI9M/wB0klCepFMu0vv/AEIbO4I225pt9c+IHzSSVVuJKP8A1hVBoe3zGFAbTxQeqSSoukXg9IZe0Dt1UFlw4h0kJJIodjq9HJdyH6wfuFNcANa4E/yn5j+64kowZixydv8APcqaVzFInOHF2PQgZ9lHZXDhScTEAnTzJ1EEny2SSR9H+5lnNpFhWqO002ZLXAl8bxkz9N1PSEBzXTq0gU+QGkiAR7fVJJZW6Vfv/Ujkk4ptfsdmAHufL9LYaBJmJIPmn2FRpdLydIcS0CP5hl0nrj4SSRf02Dk6TA6r5cRgSC2M41EkmTg/3R9wJInry2xEJJIS6QkZckk/gnq2oBa4kkPbIgRAcC0zO2fshaFs7u9LjJAMAEZDHBsfAcfZJJBl5xX58i/CGxkPBMn+mM/J+FJ4u6z5QP6uXrElJJL6pEFp6/OiMgaRpxLZOcTOfZH8UoOaWB5AcabSRMETOHDkYgx5pJJ2rX58lru/sf/Z"/>
          <p:cNvSpPr>
            <a:spLocks noChangeAspect="1" noChangeArrowheads="1"/>
          </p:cNvSpPr>
          <p:nvPr/>
        </p:nvSpPr>
        <p:spPr bwMode="auto">
          <a:xfrm>
            <a:off x="116681" y="-77073"/>
            <a:ext cx="228600" cy="237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2296" tIns="41148" rIns="82296" bIns="41148" numCol="1" anchor="t" anchorCtr="0" compatLnSpc="1">
            <a:prstTxWarp prst="textNoShape">
              <a:avLst/>
            </a:prstTxWarp>
          </a:bodyPr>
          <a:lstStyle/>
          <a:p>
            <a:endParaRPr lang="en-US" sz="160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AutoShape 4" descr="data:image/jpeg;base64,/9j/4AAQSkZJRgABAQAAAQABAAD/2wCEAAkGBxQTEhUUEhQUFBUVFBQWFBQVFBQVFBUWFBQWFxUUFRQYHCggGBolHBQUITEhJSkrLi4uFx8zODMsNygtLisBCgoKDg0OGxAQGiwkHCYsLCwsLCwsLCwsLCwsLCwsLCwsLCwsLCwsLCwsLCwsLCwsLCwsLCwsLCwsLCwsLCwsLP/AABEIAKgBLAMBIgACEQEDEQH/xAAcAAABBQEBAQAAAAAAAAAAAAAEAAIDBQYBBwj/xAA8EAABAwMCAwcCBAQGAQUAAAABAAIRAwQhEjEFQVEGEyJhcYGRobEywdHwI0Jy4QcUM2KS8aIWJFKCwv/EABkBAAMBAQEAAAAAAAAAAAAAAAECAwQABf/EAC4RAAICAgIABQMDAwUAAAAAAAABAhEDIRIxBBNBUWEygfAicaGx4fEFFCMz0f/aAAwDAQACEQMRAD8A2RQ1ZEoesF5ZroqL1Z69C0l41Z++aqRAymjKsbNAndGWzkZHIvLRW1AKms3K6oFQCwykEbRQVNyKpuVETYfSKIBQNN6Ia9VixSUlRuTtSYSuYUNT2pie0JUMyQFIlcDURRt53VEIQaV3uCUe2jCd3a5hSA22qkbaBE6U6EENQC+wCCuOGnkrsFdARBRjbq1c3cIAlb+rQB3CrqnAmF07eQVUybiZQnCCuaq293wdhGBCx3G+Gvp5Ix1SyGiZ2/qrMcQqK7v3rN3z0qY5W1iooUrgnNppgIYxEUSuNpqRjUBglhTahSamVSmTAwSu5BuciK5QbkbEZ9CalDWcud4oa1RYEywBePWfv3q5vHrPcQcqwYGVr6mUTb1VX1DlTUCjMCZpLKorq3qrLWtVW9vcLOxy+p1VO2sqVtwpBdLlIWi8p3CJbcLONu0Qy6Tc6BxL8XCRuFSi6RlpTc/bbqip30CqLS38RVrQpAboO0phoUd3fadsq/OOONsCg5Oi3FNo5KQlVlheF7Z/f1CNDk8ZclYHGnRISmOeuF6Y8pZMZIl1Lhcomuwoe8SOVD8Qprsn6KQFD03qQORTA0TAplWrG66CoL2nqaR1HLdUd1oRdkdvdhxMGUrui17SCJBWas6vdPLYyDnrHUrQsrSJUMWZyVS7LZMSTtdGA7SdknjU6idQ30/ze3VebXtIgkEEHoV9C1Flu1nZVly0uYA2qNjyd5H9U3KmI460eLtYiKdJE3dk6m8se0tcDBBT6LEHlJciIUlzu0ZoTS1J5oXIELVFUajSxROppvOEcyrrMQ5pK2fSUXcrvOEcz1fv1DVrqs/zSjfcrC8pZZEyW5qKmu8oypVQdXKeOYaU0VzqafTapzTTmsRlnIPJRJSRtKpCEaE/UpPKDzg3/MJf5hA6l3Uh5h3nBwuFMy6VXqVlwmxdVcANuZ6Kbm26RSGW3Rc8HoGoc4aNytUwAAAbIClRFNoa0KdtX5WuH6VRqUPVlgHwFl+0d44aGiJeYHvyVtc3PhKz7z31egOQBefYGM+qGSXKolsUeNy9jX8OGhgBjZGiv0QNNk4g+SNp28CXGPutquqRk72yTV/0k0JrKzTspgV12MQvwh6bEXVKYPJTktjJ6HRCkaoH1PoojewjySBTYYZ9UwvU1vUa8SFyrQjIVknVomzE9pabqdzRqD8LiWu+4Mq8tKvhwu9oLPvKJgZHibG4LcyEDw53gncEA/QLHkXHJ+5qi+WNfAeayQr5QVWoQcJ9MTlLyYKAu0nZ2ndNmA2oPwv5+h6hebX3DH0XFrxB68j6FeuvqYVZe0qdZpa8A/cehRnTXySli5dHl+lMLVbcVsO6eW8uR8lXFqytsxztOmQFqaWIjQmOahzZJtgzmJndogtXNKbkKW+pdlIBOhZ2x4LY0hNFNTQntaltmvhoHNJMLEbpUVRqazJkjQPCUKUMXSxdZCgcphepagUDRlFGnFist+C8NNZ3QcytpZ020hoYIA+T5qp4HDaYj3RVCpLj1WnHSWuz0cfh1DZZ3D+iEbUkrjyUO1p1eyay9E1ap4c9ULwpkVQT/LTj5ceSMrtkAdd1U3d82lXLSc93I2/lOfyTJVJMF3Fo3FpWa0R/McnyCjv7gFpgg49F49xTt73ZfqDtzpaDDnHlLj+FoxnfkOZGaqdva1R7nPfUpDT4BR0u8XV5qb8toW6EZTj1oyS4we3s9atePnvNDsQcZz7ha62r4HovDey/H+9qNNT8cCfPzj97r2fg79QB8gocHGVF5NOKaDbmvAlNpVyQlxCiYgIfhDZYPdK+XOgKuNjqryJWb4hxIhzWefi9PVaW+ZC8z7acRLTpbu6APUmEODboeFdnoVrx+gIa6qydgNQmQNgEZS7QUzgOB8iflfKVSu9stMSHklxa0v1CROsjUOsTvndaHgnHLyoAzWajQW6XOy4OGwDucjkenVbZY5RWmZYyjKVNM+ja1YEEg4O3uqmwfLQccx7z9lRWV/UFuWvHjDDHsOqn7EXZq20ncOId8wfssUpcmmaVDimi5qs+ia15hPuMIM1Yj3SPR0dhL60jOCgalYbjcYKhvrzBKrXXUj1U5y1RfHj3YJxp+uDHVU3dq7vjqAjYDCrixZ2zyfFP/lYN3S46kiYTSFxnYE6ko+7Rzgoy1cKTgroKbCfTapHQk0PaFMxi7TaiA1KzSsjZCWqB4RT0O9cmRyDWhJyQXYTk0DVWqJlLKO7tdbTRTLRm4ltbeEAg4IHyp7a5h6rGuxCErXOk5WiL9T2sT8zGmbMVQRhNpNl0qgtOIyN1cW9yDCtFpiSi0F1+Q2WB45VD+Ix/scDv6fkty7cSfP0Xnd3Ui/a/k9pg+5/VOvqETpHON9jm1G62xkZE59R5hYl3ZWvqhrdWeWD/AGXs4HhwJndG2bGOH4YjcgDzWjHllHROUYy20eZdn+CPFZhqQ2GgaY2DT6533817jwcgsEdAsveWI1BwAET/AGWg4E86QIj99UnmOWTZScYrGqLqpTkKt4M3NQdHfdWNetDZ8lXcKcdTj1yjOuaEh9LDbyhIXnPaTgAq1A1wBEzE9NvXK9Nq5CqX2o1AkZldkW00HFPjdnl1X/DVrzqy49HEx6DK0XAezDLePCARtAGOsHr5rbGljA3QVe3cTnbp1+U0+TXYvNeiK2tbGHHqFmewF1FSvRJy1xPOYJkfmtdev0jl6rB9jaBfWvLhp/A9voRqhxHsVGaobHK1s39xkSFT3FUqxoVsQfNZbjl7pqO6KU3asriW6G8SuxsP3Cjs3yY5nYKspP1kuJwOSubBmk6jz2nkFmmzRkmscLD3WwAVTdU4VlXvBCqa9aVI8XM09gzimOcuvcmuRRkGlybqTSlCNgsLAUjQo2KZI0GqHsepO9QkrupCjuZM6oo5TJXNS6jmyUBPAUIenh6JyZM0JFNa5Ne5cFyH60BctkwURKirtkJ4So0+F8S8b30BUa5YdJ6/Rafg9yCQFk7h0HPsequuzVWT7LVA9eUlKNovq934nDnocQOqr+2vAu5o29do/BU0vMcniBj1ARdBgfcAcyWt/wCRz91r+3VoKlhWZAPgkeRbkEfC0YIclJsy53xcDH8NuQ5rcTI3/VaBrQBMYAXnHZe6MROzh6QVtqt0AzcbQhKVBUbYQyprMAYlX1pT0hZ/g4l2Pt8rQ960bFdi92dk7pElyZBCgtG6TvlV15xKCky9BAMpnJWcoujRteUPcNQtG8j3Rfeamz9FTkpaEqiC2r5gpl/Ux+n6qvrXOkqKtdSPyUY5PQMoepSdo+IafUtMDbkoP8L+HOdZ3Jz/ABRUDfXSRPzCpe2lyGuzzaMT1lbz/DhuizpjqJM+aeKtgb4pUVPDLpxEuGC0O/5ALJ8ZqTWfPVbatS0Oq0+dN50+dN3iZ9DHsouxPARVuatxVEtpPDabTsXxJcR5AiPNZ4wcmoGvzIxudD+yfYwuivcjSMFlH7Of+nypO13DtHiat+SqHtHb6mH0Wyfh4+W4o87LklkdyPJqtYqHWSjbyhDiFHSpBePVGTg26IAuypqoUbUuw+X6ES6pHNUDimoSUKD3pArr2LlIKdknJ0RvKj1qS4EKABET1JdS4mzC7rTVsq0cL05j0xzUmtXCeoUyonkoOVIx64onYQ0JrwntKhquXIbSQPXpgiCm8IeWVA3quvULamlwPT7c0+KdOi3hfEOMuL6ZsuBZuW+bp/4An8ld9ruJ/wAIsB3BlZjsvdh9VzhtTaRPVzj+kqPjlyXElelifGDXubs6vIvhGW4E7TVezrkexWhFzg77+fJZqiYqg53iSMZWwtOH6yweWo4+kqM1ZXG67NB2aoHuy52JQvHOLtt2FznDmAdlfUaemkQMYXgXb/idR1wWOJLWYa3lqJJLvstWLCtWZ5ZO2az/ANUCpJnny2RNPtDpbgGfNeZ8N4qB/qE+36Kwr8bpFphztUYwcLWvD4zv9y6PS+z/AGuZUqClUOmfw6sSQeS9IsHhzZXypZ3ZcdBO5lp6EcwvovsJcOdb03P3c0HPopvEk9CPJy2S8cow6RzQjGwJI32ytNd02uBlVT+F6qTmyQRMRA9tlilianossicaZ5N2ocat4WjZpaMD5XqPZl+im1vQBYNlCbh7iXfiODkYWz4e6ITRexJIO7TUHAC4pt1GmIqtG7qW5IHMtOfSUd2Nu6b6LjSIINQnHm1u/wAKa2qbKLglpQZrqUGaO8c4VGiQC+m9zSdOwM6tt0yjU+SO5XDiy+1qv4m4aSpX1VU8TuMH0WiUqRBqjz7jBh59VX60dxQS8oPu140/qJtuwWtWTKdZS1LdRG3UyTlKybvJUTiutYn6Ew/K+ywe5CmpBUlY4Q+mVAyvY575T6LEhRxKVKpByj0FKnsdcUMSgmnKsrq5GlVgyUbs6eX0QTyXNa67ZBOq5Q7A5Epq5U5KDLeanc/CIIsJpVZUuiUJTbAlE06wCJeKvsc6jhC93lFm4CFfUyniqZTglsveEU20qRaznkk7klVvE5KPsm+AeaG4hRXo3o2xd7M7a24Nenq21iekTzXpQI1+EgGBHmOkLz64t4M891dUuJ+FrzgjDo5ecc0qZWjdNrDTB+P0XjP+KXCD3vet2I8XtsVv6XFdY8R9xzVF2ncKjTqiMifyhasWTZCUDxkpKxveHaXENmPp7FDNs3YkbrXaM9MsezViKlUAnYieQGfqvo3gtZrKbGiIDQAeW30XgvZhoY8GPXqfNescLvJ6CMb8hiVHLOtIrGBsHXA3O/IJrbnwuceW6p+9OzZJ2LidkNxW7Ap900yXYPWOcrK5leJS06Wp7nDmSfkrQWAwq2zpgBXNmzb0SQDNljbPhN4dW01K7P8Ae2o30qME/wDmyofdN2VdxK40VGPGxa5rj5tILR9aiaTpEi5uLuFm+LcR8YE40un1BbH3Kg4pxIyCDgnPos7xC7l0+v5LNkz3pCZJUiW5qSUwKCjUlSGqFllPYY43JWiUQmVAkSkwIN2TlGnRE6mmimpnOUrSFyEqwep0T6NND3FSRI/7CdRd4C+dlO9GG9kxqZLUDdugpPdsZyu3jfC1/XHuP7ILsPJrshp1JGVEa0LttUAJHUFOLRz2OyfpkLfaC6T5aEFUw5TkYkTHXlI3H1CjuQJlBGntC72Qla5KTm4wpLLSGmfxTjzGxz6kJq0HjTVktzUgKvFcyrCqJHWFVPgPXQ2O26RaWw1KR1LxABMtKulabhXCC7xu9lXHByZeCb7O2lKIEcly/oeStRSgrlekCFv46NiZkatPdVz3lkwJnktDe28FU1zTmVJqmXiBM4k1nl5D80y84zSNOHHG8TO3mR1Ql5bSFTVuHhVhJIScWR3PEAcsY52cdM8kCyrXBkMxOAW49lYN4eRBaUnNOxfELQsqIuDGWnFSwjXS2OY9x9vsr+z7YhoENMxG2x8iqWjTa4xv1xzV1w7hDTBcEksifoMoMuqHaOrV/ACJwSUbSrFpYXZLnhpJ3yCZ+QEFw2hDW+YB+VPxCqRA6OY74cJ+krJORST4xsv+EvL5J6kfDiAtBatkAjZUfZxg0jInxGOcFxyr2wwz0Lh8OKrj6JSdna9SDnaJ+N1l+N3P8L/7k/8AkQfoSr/irvA4jkD9cfmsJ2hrOy3lJHyJH3Us0yU3xRHcXhLQPNDXQIjrB/JD0an4SdtU/QIvOA7JhxOQYkg7hYkqMqnapjLbpPT9V2s4tM8kNRrQ/wAiR94/RHXIlhPnj23+n2RkkWhmcVojF1IR1u/wqnp0/WM/Yqyth4J8pQqhp5ec7RyrVTdRUNYKWk2RuhXsQkm5UjpMQCFJUAb/AEu/G3pj8Y/P5XK1WQwxJcNual4g4hzXCIkD3IS1sj5aSfxX8kNxZaYk45e6jFPwQRMnwj3XKdz44Awx2+4BnA9EVavM6zkB+PWV3QKjKVUAVrIsB1b6CfY4UW4HmYWg4+G1CNPMAEKo4lxSlZs8dPvajv8ATpuLg0Afie4jfOAOs9FaGNznxRTH4XnNpDhaloyd/wByo220wBJJcZ9RiB9EDQ462q5oeO6ls5ktGSBkCfPZFW3GaTX6Jh4DyTBjHiBB8gHfKEsU1eiksEot/p6/wdq0YGqegHrMZSo+GPJkn7//AJUjrhoaJ8Q1RjmBMkH2Kir/AOpU1YmGxjG/9vlJ6GbJJb+SShWcKR85z6lMpWutzRvzx5qCndQ0MHLcc8qw4FcO75oDXEuIwBOBzhOlsrFpVbNjwXso3D356BaJ7A3Gyio3WhomckDKmr1A4SCvVSjCNRNqTsrrpqrLq90o68rBoM5jkstxeqCJaRG6jOXsUekWFYh4lUlRuSCj+G1pbCB4g4TjdK3aspGWrKu5pxKrHUJKua+d0Cd0UW7VkHcwFRXLPF7rT1jDSqZtPU8fKomI0O4Tb74zIWlt2Q1Vdp4Hz+9kbWcS10bQT7qTlbaEi9texYWAOkA8gPsouKt1aAP5mk/TH3Tbe4/hY31hnrq0xEeTvoha9w44GAKgaXf7QJIb8wT6JZLQmWSao0fC70M/yzzs9uh5GwkaxPuCtLSumta6SI7x4+fF7YysRcXX/tKY0ghpbkGC0NJZ+aMr8Wa4VwMiaD52EuOkgdTASQnSdGaE679r/j+xfMuhUDmO3D9JHVog6vhUt60ObpP42kz1huPyQ9S9Daod1OqOoILSPWJ+FXu4l/FNQT4maT/UAJhJKVqjpz1v8+QKpROhwG+otA8iZ+k/RFUmtLhqxAIPmZgHzQNYExvBLn46guGfkfCmoUi3S505bMcwSef75KMloxt9Ovz8o7c28OYZxrA/5TH1ARLGyAJ/DJ9wV3iNQPY1oaWBp1HqSxtQzPuE2vUaGAN3IJ9jsZXSWkVnSsiuXEDSRmducZz9fomvqQwAHln4SrDwkj0nn4skpcOs9TXFx0gEDbczJ+iC6Iwm+RwOkCcfv/tQPrluBsjaxBENGrm305k/KY2zIw4GRjGyN0O+S+klr0tGtskupaQ3+kkmPuu3nNseLBI9OYSSSsOVX+n7fy0AWLjL3Ny1xc13phw+ysK7tDQ0DUHAERnPX6fuUkk0+xUt3+d0T0KuqI3aA6DiYOw891he0lw6rcVC4yA4tbGwa0wAPqfUlJJbfCLTZ6n+mfqjOT7CaNpDaT8/hgg8xy9pBCKp2jDXlx0nSHNcXBrS5uS0yIyAd0kkLcn37jJ8oz+//pdaiKOgNgMcIYSIGpgBIjzYhqjskuzBA9dLWiUkliTs8DK3SfqA2zHPq1HAyB5jAYNMZ22Wi7Mk07gPOMfcxC6krNtTSN8MauL+5q77iUtJ/wDiZPscKwdUOkAdB9kkloi22zdH6qK65okrH1mFutp5OI9M/wB0klCepFMu0vv/AEIbO4I225pt9c+IHzSSVVuJKP8A1hVBoe3zGFAbTxQeqSSoukXg9IZe0Dt1UFlw4h0kJJIodjq9HJdyH6wfuFNcANa4E/yn5j+64kowZixydv8APcqaVzFInOHF2PQgZ9lHZXDhScTEAnTzJ1EEny2SSR9H+5lnNpFhWqO002ZLXAl8bxkz9N1PSEBzXTq0gU+QGkiAR7fVJJZW6Vfv/Ujkk4ptfsdmAHufL9LYaBJmJIPmn2FRpdLydIcS0CP5hl0nrj4SSRf02Dk6TA6r5cRgSC2M41EkmTg/3R9wJInry2xEJJIS6QkZckk/gnq2oBa4kkPbIgRAcC0zO2fshaFs7u9LjJAMAEZDHBsfAcfZJJBl5xX58i/CGxkPBMn+mM/J+FJ4u6z5QP6uXrElJJL6pEFp6/OiMgaRpxLZOcTOfZH8UoOaWB5AcabSRMETOHDkYgx5pJJ2rX58lru/sf/Z"/>
          <p:cNvSpPr>
            <a:spLocks noChangeAspect="1" noChangeArrowheads="1"/>
          </p:cNvSpPr>
          <p:nvPr/>
        </p:nvSpPr>
        <p:spPr bwMode="auto">
          <a:xfrm>
            <a:off x="230981" y="75327"/>
            <a:ext cx="228600" cy="237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2296" tIns="41148" rIns="82296" bIns="41148" numCol="1" anchor="t" anchorCtr="0" compatLnSpc="1">
            <a:prstTxWarp prst="textNoShape">
              <a:avLst/>
            </a:prstTxWarp>
          </a:bodyPr>
          <a:lstStyle/>
          <a:p>
            <a:endParaRPr lang="en-US" sz="160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AutoShape 6" descr="data:image/jpeg;base64,/9j/4AAQSkZJRgABAQAAAQABAAD/2wCEAAkGBxQTEhUUEhQUFBUVFBQWFBQVFBQVFBUWFBQWFxUUFRQYHCggGBolHBQUITEhJSkrLi4uFx8zODMsNygtLisBCgoKDg0OGxAQGiwkHCYsLCwsLCwsLCwsLCwsLCwsLCwsLCwsLCwsLCwsLCwsLCwsLCwsLCwsLCwsLCwsLCwsLP/AABEIAKgBLAMBIgACEQEDEQH/xAAcAAABBQEBAQAAAAAAAAAAAAAEAAIDBQYBBwj/xAA8EAABAwMCAwcCBAQGAQUAAAABAAIRAwQhEjEFQVEGEyJhcYGRobEywdHwI0Jy4QcUM2KS8aIWJFKCwv/EABkBAAMBAQEAAAAAAAAAAAAAAAECAwQABf/EAC4RAAICAgIABQMDAwUAAAAAAAABAhEDIRIxBBNBUWEygfAicaGx4fEFFCMz0f/aAAwDAQACEQMRAD8A2RQ1ZEoesF5ZroqL1Z69C0l41Z++aqRAymjKsbNAndGWzkZHIvLRW1AKms3K6oFQCwykEbRQVNyKpuVETYfSKIBQNN6Ia9VixSUlRuTtSYSuYUNT2pie0JUMyQFIlcDURRt53VEIQaV3uCUe2jCd3a5hSA22qkbaBE6U6EENQC+wCCuOGnkrsFdARBRjbq1c3cIAlb+rQB3CrqnAmF07eQVUybiZQnCCuaq293wdhGBCx3G+Gvp5Ix1SyGiZ2/qrMcQqK7v3rN3z0qY5W1iooUrgnNppgIYxEUSuNpqRjUBglhTahSamVSmTAwSu5BuciK5QbkbEZ9CalDWcud4oa1RYEywBePWfv3q5vHrPcQcqwYGVr6mUTb1VX1DlTUCjMCZpLKorq3qrLWtVW9vcLOxy+p1VO2sqVtwpBdLlIWi8p3CJbcLONu0Qy6Tc6BxL8XCRuFSi6RlpTc/bbqip30CqLS38RVrQpAboO0phoUd3fadsq/OOONsCg5Oi3FNo5KQlVlheF7Z/f1CNDk8ZclYHGnRISmOeuF6Y8pZMZIl1Lhcomuwoe8SOVD8Qprsn6KQFD03qQORTA0TAplWrG66CoL2nqaR1HLdUd1oRdkdvdhxMGUrui17SCJBWas6vdPLYyDnrHUrQsrSJUMWZyVS7LZMSTtdGA7SdknjU6idQ30/ze3VebXtIgkEEHoV9C1Flu1nZVly0uYA2qNjyd5H9U3KmI460eLtYiKdJE3dk6m8se0tcDBBT6LEHlJciIUlzu0ZoTS1J5oXIELVFUajSxROppvOEcyrrMQ5pK2fSUXcrvOEcz1fv1DVrqs/zSjfcrC8pZZEyW5qKmu8oypVQdXKeOYaU0VzqafTapzTTmsRlnIPJRJSRtKpCEaE/UpPKDzg3/MJf5hA6l3Uh5h3nBwuFMy6VXqVlwmxdVcANuZ6Kbm26RSGW3Rc8HoGoc4aNytUwAAAbIClRFNoa0KdtX5WuH6VRqUPVlgHwFl+0d44aGiJeYHvyVtc3PhKz7z31egOQBefYGM+qGSXKolsUeNy9jX8OGhgBjZGiv0QNNk4g+SNp28CXGPutquqRk72yTV/0k0JrKzTspgV12MQvwh6bEXVKYPJTktjJ6HRCkaoH1PoojewjySBTYYZ9UwvU1vUa8SFyrQjIVknVomzE9pabqdzRqD8LiWu+4Mq8tKvhwu9oLPvKJgZHibG4LcyEDw53gncEA/QLHkXHJ+5qi+WNfAeayQr5QVWoQcJ9MTlLyYKAu0nZ2ndNmA2oPwv5+h6hebX3DH0XFrxB68j6FeuvqYVZe0qdZpa8A/cehRnTXySli5dHl+lMLVbcVsO6eW8uR8lXFqytsxztOmQFqaWIjQmOahzZJtgzmJndogtXNKbkKW+pdlIBOhZ2x4LY0hNFNTQntaltmvhoHNJMLEbpUVRqazJkjQPCUKUMXSxdZCgcphepagUDRlFGnFist+C8NNZ3QcytpZ020hoYIA+T5qp4HDaYj3RVCpLj1WnHSWuz0cfh1DZZ3D+iEbUkrjyUO1p1eyay9E1ap4c9ULwpkVQT/LTj5ceSMrtkAdd1U3d82lXLSc93I2/lOfyTJVJMF3Fo3FpWa0R/McnyCjv7gFpgg49F49xTt73ZfqDtzpaDDnHlLj+FoxnfkOZGaqdva1R7nPfUpDT4BR0u8XV5qb8toW6EZTj1oyS4we3s9atePnvNDsQcZz7ha62r4HovDey/H+9qNNT8cCfPzj97r2fg79QB8gocHGVF5NOKaDbmvAlNpVyQlxCiYgIfhDZYPdK+XOgKuNjqryJWb4hxIhzWefi9PVaW+ZC8z7acRLTpbu6APUmEODboeFdnoVrx+gIa6qydgNQmQNgEZS7QUzgOB8iflfKVSu9stMSHklxa0v1CROsjUOsTvndaHgnHLyoAzWajQW6XOy4OGwDucjkenVbZY5RWmZYyjKVNM+ja1YEEg4O3uqmwfLQccx7z9lRWV/UFuWvHjDDHsOqn7EXZq20ncOId8wfssUpcmmaVDimi5qs+ia15hPuMIM1Yj3SPR0dhL60jOCgalYbjcYKhvrzBKrXXUj1U5y1RfHj3YJxp+uDHVU3dq7vjqAjYDCrixZ2zyfFP/lYN3S46kiYTSFxnYE6ko+7Rzgoy1cKTgroKbCfTapHQk0PaFMxi7TaiA1KzSsjZCWqB4RT0O9cmRyDWhJyQXYTk0DVWqJlLKO7tdbTRTLRm4ltbeEAg4IHyp7a5h6rGuxCErXOk5WiL9T2sT8zGmbMVQRhNpNl0qgtOIyN1cW9yDCtFpiSi0F1+Q2WB45VD+Ix/scDv6fkty7cSfP0Xnd3Ui/a/k9pg+5/VOvqETpHON9jm1G62xkZE59R5hYl3ZWvqhrdWeWD/AGXs4HhwJndG2bGOH4YjcgDzWjHllHROUYy20eZdn+CPFZhqQ2GgaY2DT6533817jwcgsEdAsveWI1BwAET/AGWg4E86QIj99UnmOWTZScYrGqLqpTkKt4M3NQdHfdWNetDZ8lXcKcdTj1yjOuaEh9LDbyhIXnPaTgAq1A1wBEzE9NvXK9Nq5CqX2o1AkZldkW00HFPjdnl1X/DVrzqy49HEx6DK0XAezDLePCARtAGOsHr5rbGljA3QVe3cTnbp1+U0+TXYvNeiK2tbGHHqFmewF1FSvRJy1xPOYJkfmtdev0jl6rB9jaBfWvLhp/A9voRqhxHsVGaobHK1s39xkSFT3FUqxoVsQfNZbjl7pqO6KU3asriW6G8SuxsP3Cjs3yY5nYKspP1kuJwOSubBmk6jz2nkFmmzRkmscLD3WwAVTdU4VlXvBCqa9aVI8XM09gzimOcuvcmuRRkGlybqTSlCNgsLAUjQo2KZI0GqHsepO9QkrupCjuZM6oo5TJXNS6jmyUBPAUIenh6JyZM0JFNa5Ne5cFyH60BctkwURKirtkJ4So0+F8S8b30BUa5YdJ6/Rafg9yCQFk7h0HPsequuzVWT7LVA9eUlKNovq934nDnocQOqr+2vAu5o29do/BU0vMcniBj1ARdBgfcAcyWt/wCRz91r+3VoKlhWZAPgkeRbkEfC0YIclJsy53xcDH8NuQ5rcTI3/VaBrQBMYAXnHZe6MROzh6QVtqt0AzcbQhKVBUbYQyprMAYlX1pT0hZ/g4l2Pt8rQ960bFdi92dk7pElyZBCgtG6TvlV15xKCky9BAMpnJWcoujRteUPcNQtG8j3Rfeamz9FTkpaEqiC2r5gpl/Ux+n6qvrXOkqKtdSPyUY5PQMoepSdo+IafUtMDbkoP8L+HOdZ3Jz/ABRUDfXSRPzCpe2lyGuzzaMT1lbz/DhuizpjqJM+aeKtgb4pUVPDLpxEuGC0O/5ALJ8ZqTWfPVbatS0Oq0+dN50+dN3iZ9DHsouxPARVuatxVEtpPDabTsXxJcR5AiPNZ4wcmoGvzIxudD+yfYwuivcjSMFlH7Of+nypO13DtHiat+SqHtHb6mH0Wyfh4+W4o87LklkdyPJqtYqHWSjbyhDiFHSpBePVGTg26IAuypqoUbUuw+X6ES6pHNUDimoSUKD3pArr2LlIKdknJ0RvKj1qS4EKABET1JdS4mzC7rTVsq0cL05j0xzUmtXCeoUyonkoOVIx64onYQ0JrwntKhquXIbSQPXpgiCm8IeWVA3quvULamlwPT7c0+KdOi3hfEOMuL6ZsuBZuW+bp/4An8ld9ruJ/wAIsB3BlZjsvdh9VzhtTaRPVzj+kqPjlyXElelifGDXubs6vIvhGW4E7TVezrkexWhFzg77+fJZqiYqg53iSMZWwtOH6yweWo4+kqM1ZXG67NB2aoHuy52JQvHOLtt2FznDmAdlfUaemkQMYXgXb/idR1wWOJLWYa3lqJJLvstWLCtWZ5ZO2az/ANUCpJnny2RNPtDpbgGfNeZ8N4qB/qE+36Kwr8bpFphztUYwcLWvD4zv9y6PS+z/AGuZUqClUOmfw6sSQeS9IsHhzZXypZ3ZcdBO5lp6EcwvovsJcOdb03P3c0HPopvEk9CPJy2S8cow6RzQjGwJI32ytNd02uBlVT+F6qTmyQRMRA9tlilianossicaZ5N2ocat4WjZpaMD5XqPZl+im1vQBYNlCbh7iXfiODkYWz4e6ITRexJIO7TUHAC4pt1GmIqtG7qW5IHMtOfSUd2Nu6b6LjSIINQnHm1u/wAKa2qbKLglpQZrqUGaO8c4VGiQC+m9zSdOwM6tt0yjU+SO5XDiy+1qv4m4aSpX1VU8TuMH0WiUqRBqjz7jBh59VX60dxQS8oPu140/qJtuwWtWTKdZS1LdRG3UyTlKybvJUTiutYn6Ew/K+ywe5CmpBUlY4Q+mVAyvY575T6LEhRxKVKpByj0FKnsdcUMSgmnKsrq5GlVgyUbs6eX0QTyXNa67ZBOq5Q7A5Epq5U5KDLeanc/CIIsJpVZUuiUJTbAlE06wCJeKvsc6jhC93lFm4CFfUyniqZTglsveEU20qRaznkk7klVvE5KPsm+AeaG4hRXo3o2xd7M7a24Nenq21iekTzXpQI1+EgGBHmOkLz64t4M891dUuJ+FrzgjDo5ecc0qZWjdNrDTB+P0XjP+KXCD3vet2I8XtsVv6XFdY8R9xzVF2ncKjTqiMifyhasWTZCUDxkpKxveHaXENmPp7FDNs3YkbrXaM9MsezViKlUAnYieQGfqvo3gtZrKbGiIDQAeW30XgvZhoY8GPXqfNescLvJ6CMb8hiVHLOtIrGBsHXA3O/IJrbnwuceW6p+9OzZJ2LidkNxW7Ap900yXYPWOcrK5leJS06Wp7nDmSfkrQWAwq2zpgBXNmzb0SQDNljbPhN4dW01K7P8Ae2o30qME/wDmyofdN2VdxK40VGPGxa5rj5tILR9aiaTpEi5uLuFm+LcR8YE40un1BbH3Kg4pxIyCDgnPos7xC7l0+v5LNkz3pCZJUiW5qSUwKCjUlSGqFllPYY43JWiUQmVAkSkwIN2TlGnRE6mmimpnOUrSFyEqwep0T6NND3FSRI/7CdRd4C+dlO9GG9kxqZLUDdugpPdsZyu3jfC1/XHuP7ILsPJrshp1JGVEa0LttUAJHUFOLRz2OyfpkLfaC6T5aEFUw5TkYkTHXlI3H1CjuQJlBGntC72Qla5KTm4wpLLSGmfxTjzGxz6kJq0HjTVktzUgKvFcyrCqJHWFVPgPXQ2O26RaWw1KR1LxABMtKulabhXCC7xu9lXHByZeCb7O2lKIEcly/oeStRSgrlekCFv46NiZkatPdVz3lkwJnktDe28FU1zTmVJqmXiBM4k1nl5D80y84zSNOHHG8TO3mR1Ql5bSFTVuHhVhJIScWR3PEAcsY52cdM8kCyrXBkMxOAW49lYN4eRBaUnNOxfELQsqIuDGWnFSwjXS2OY9x9vsr+z7YhoENMxG2x8iqWjTa4xv1xzV1w7hDTBcEksifoMoMuqHaOrV/ACJwSUbSrFpYXZLnhpJ3yCZ+QEFw2hDW+YB+VPxCqRA6OY74cJ+krJORST4xsv+EvL5J6kfDiAtBatkAjZUfZxg0jInxGOcFxyr2wwz0Lh8OKrj6JSdna9SDnaJ+N1l+N3P8L/7k/8AkQfoSr/irvA4jkD9cfmsJ2hrOy3lJHyJH3Us0yU3xRHcXhLQPNDXQIjrB/JD0an4SdtU/QIvOA7JhxOQYkg7hYkqMqnapjLbpPT9V2s4tM8kNRrQ/wAiR94/RHXIlhPnj23+n2RkkWhmcVojF1IR1u/wqnp0/WM/Yqyth4J8pQqhp5ec7RyrVTdRUNYKWk2RuhXsQkm5UjpMQCFJUAb/AEu/G3pj8Y/P5XK1WQwxJcNual4g4hzXCIkD3IS1sj5aSfxX8kNxZaYk45e6jFPwQRMnwj3XKdz44Awx2+4BnA9EVavM6zkB+PWV3QKjKVUAVrIsB1b6CfY4UW4HmYWg4+G1CNPMAEKo4lxSlZs8dPvajv8ATpuLg0Afie4jfOAOs9FaGNznxRTH4XnNpDhaloyd/wByo220wBJJcZ9RiB9EDQ462q5oeO6ls5ktGSBkCfPZFW3GaTX6Jh4DyTBjHiBB8gHfKEsU1eiksEot/p6/wdq0YGqegHrMZSo+GPJkn7//AJUjrhoaJ8Q1RjmBMkH2Kir/AOpU1YmGxjG/9vlJ6GbJJb+SShWcKR85z6lMpWutzRvzx5qCndQ0MHLcc8qw4FcO75oDXEuIwBOBzhOlsrFpVbNjwXso3D356BaJ7A3Gyio3WhomckDKmr1A4SCvVSjCNRNqTsrrpqrLq90o68rBoM5jkstxeqCJaRG6jOXsUekWFYh4lUlRuSCj+G1pbCB4g4TjdK3aspGWrKu5pxKrHUJKua+d0Cd0UW7VkHcwFRXLPF7rT1jDSqZtPU8fKomI0O4Tb74zIWlt2Q1Vdp4Hz+9kbWcS10bQT7qTlbaEi9texYWAOkA8gPsouKt1aAP5mk/TH3Tbe4/hY31hnrq0xEeTvoha9w44GAKgaXf7QJIb8wT6JZLQmWSao0fC70M/yzzs9uh5GwkaxPuCtLSumta6SI7x4+fF7YysRcXX/tKY0ghpbkGC0NJZ+aMr8Wa4VwMiaD52EuOkgdTASQnSdGaE679r/j+xfMuhUDmO3D9JHVog6vhUt60ObpP42kz1huPyQ9S9Daod1OqOoILSPWJ+FXu4l/FNQT4maT/UAJhJKVqjpz1v8+QKpROhwG+otA8iZ+k/RFUmtLhqxAIPmZgHzQNYExvBLn46guGfkfCmoUi3S505bMcwSef75KMloxt9Ovz8o7c28OYZxrA/5TH1ARLGyAJ/DJ9wV3iNQPY1oaWBp1HqSxtQzPuE2vUaGAN3IJ9jsZXSWkVnSsiuXEDSRmducZz9fomvqQwAHln4SrDwkj0nn4skpcOs9TXFx0gEDbczJ+iC6Iwm+RwOkCcfv/tQPrluBsjaxBENGrm305k/KY2zIw4GRjGyN0O+S+klr0tGtskupaQ3+kkmPuu3nNseLBI9OYSSSsOVX+n7fy0AWLjL3Ny1xc13phw+ysK7tDQ0DUHAERnPX6fuUkk0+xUt3+d0T0KuqI3aA6DiYOw891he0lw6rcVC4yA4tbGwa0wAPqfUlJJbfCLTZ6n+mfqjOT7CaNpDaT8/hgg8xy9pBCKp2jDXlx0nSHNcXBrS5uS0yIyAd0kkLcn37jJ8oz+//pdaiKOgNgMcIYSIGpgBIjzYhqjskuzBA9dLWiUkliTs8DK3SfqA2zHPq1HAyB5jAYNMZ22Wi7Mk07gPOMfcxC6krNtTSN8MauL+5q77iUtJ/wDiZPscKwdUOkAdB9kkloi22zdH6qK65okrH1mFutp5OI9M/wB0klCepFMu0vv/AEIbO4I225pt9c+IHzSSVVuJKP8A1hVBoe3zGFAbTxQeqSSoukXg9IZe0Dt1UFlw4h0kJJIodjq9HJdyH6wfuFNcANa4E/yn5j+64kowZixydv8APcqaVzFInOHF2PQgZ9lHZXDhScTEAnTzJ1EEny2SSR9H+5lnNpFhWqO002ZLXAl8bxkz9N1PSEBzXTq0gU+QGkiAR7fVJJZW6Vfv/Ujkk4ptfsdmAHufL9LYaBJmJIPmn2FRpdLydIcS0CP5hl0nrj4SSRf02Dk6TA6r5cRgSC2M41EkmTg/3R9wJInry2xEJJIS6QkZckk/gnq2oBa4kkPbIgRAcC0zO2fshaFs7u9LjJAMAEZDHBsfAcfZJJBl5xX58i/CGxkPBMn+mM/J+FJ4u6z5QP6uXrElJJL6pEFp6/OiMgaRpxLZOcTOfZH8UoOaWB5AcabSRMETOHDkYgx5pJJ2rX58lru/sf/Z"/>
          <p:cNvSpPr>
            <a:spLocks noChangeAspect="1" noChangeArrowheads="1"/>
          </p:cNvSpPr>
          <p:nvPr/>
        </p:nvSpPr>
        <p:spPr bwMode="auto">
          <a:xfrm>
            <a:off x="345281" y="227729"/>
            <a:ext cx="228600" cy="237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2296" tIns="41148" rIns="82296" bIns="41148" numCol="1" anchor="t" anchorCtr="0" compatLnSpc="1">
            <a:prstTxWarp prst="textNoShape">
              <a:avLst/>
            </a:prstTxWarp>
          </a:bodyPr>
          <a:lstStyle/>
          <a:p>
            <a:endParaRPr lang="en-US" sz="160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36" name="Picture 12" descr="jujube tree.thumbnail Unusual Jujube Fruits Earn a Second Opini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068" y="1176249"/>
            <a:ext cx="962832" cy="749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72657" y="1926204"/>
            <a:ext cx="580159" cy="329321"/>
          </a:xfrm>
          <a:prstGeom prst="rect">
            <a:avLst/>
          </a:prstGeom>
          <a:noFill/>
        </p:spPr>
        <p:txBody>
          <a:bodyPr wrap="none" lIns="82296" tIns="41148" rIns="82296" bIns="41148" rtlCol="0">
            <a:spAutoFit/>
          </a:bodyPr>
          <a:lstStyle/>
          <a:p>
            <a:r>
              <a:rPr lang="en-US" sz="1600" dirty="0" smtClean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Tree</a:t>
            </a:r>
            <a:endParaRPr lang="en-US" sz="1600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34" name="Picture 10" descr="Happy Cat wallpaper thumbnail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026" y="1727122"/>
            <a:ext cx="1084640" cy="804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947667" y="2567040"/>
            <a:ext cx="485197" cy="329321"/>
          </a:xfrm>
          <a:prstGeom prst="rect">
            <a:avLst/>
          </a:prstGeom>
          <a:noFill/>
        </p:spPr>
        <p:txBody>
          <a:bodyPr wrap="none" lIns="82296" tIns="41148" rIns="82296" bIns="41148" rtlCol="0">
            <a:spAutoFit/>
          </a:bodyPr>
          <a:lstStyle/>
          <a:p>
            <a:r>
              <a:rPr lang="en-US" sz="1600" dirty="0" smtClean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Cat</a:t>
            </a:r>
            <a:endParaRPr lang="en-US" sz="1600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32" name="Picture 8" descr="Australian-Cattle-Dog-Thumbnail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2818" y="2422638"/>
            <a:ext cx="773863" cy="1207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698661" y="3643564"/>
            <a:ext cx="541302" cy="329321"/>
          </a:xfrm>
          <a:prstGeom prst="rect">
            <a:avLst/>
          </a:prstGeom>
          <a:noFill/>
        </p:spPr>
        <p:txBody>
          <a:bodyPr wrap="none" lIns="82296" tIns="41148" rIns="82296" bIns="41148" rtlCol="0">
            <a:spAutoFit/>
          </a:bodyPr>
          <a:lstStyle/>
          <a:p>
            <a:r>
              <a:rPr lang="en-US" sz="1600" dirty="0" smtClean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Dog</a:t>
            </a:r>
            <a:endParaRPr lang="en-US" sz="1600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2875242" y="1646949"/>
            <a:ext cx="2412491" cy="662805"/>
            <a:chOff x="7119320" y="2187479"/>
            <a:chExt cx="3216655" cy="850944"/>
          </a:xfrm>
        </p:grpSpPr>
        <p:sp>
          <p:nvSpPr>
            <p:cNvPr id="21" name="Oval 20"/>
            <p:cNvSpPr/>
            <p:nvPr/>
          </p:nvSpPr>
          <p:spPr>
            <a:xfrm>
              <a:off x="7422184" y="2187479"/>
              <a:ext cx="109296" cy="10929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83BA2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09728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219456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329184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438912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548640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658368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768096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877824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600" baseline="300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Oval 21"/>
            <p:cNvSpPr/>
            <p:nvPr/>
          </p:nvSpPr>
          <p:spPr>
            <a:xfrm>
              <a:off x="7421502" y="2329752"/>
              <a:ext cx="109296" cy="10929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83BA2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09728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219456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329184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438912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548640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658368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768096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877824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600" baseline="300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Oval 22"/>
            <p:cNvSpPr/>
            <p:nvPr/>
          </p:nvSpPr>
          <p:spPr>
            <a:xfrm>
              <a:off x="7420820" y="2472025"/>
              <a:ext cx="109296" cy="10929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83BA2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09728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219456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329184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438912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548640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658368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768096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877824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600" baseline="300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Oval 23"/>
            <p:cNvSpPr/>
            <p:nvPr/>
          </p:nvSpPr>
          <p:spPr>
            <a:xfrm>
              <a:off x="7420137" y="2614298"/>
              <a:ext cx="109296" cy="10929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83BA2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09728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219456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329184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438912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548640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658368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768096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877824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600" baseline="300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Oval 24"/>
            <p:cNvSpPr/>
            <p:nvPr/>
          </p:nvSpPr>
          <p:spPr>
            <a:xfrm>
              <a:off x="7419455" y="2756572"/>
              <a:ext cx="109296" cy="10929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83BA2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09728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219456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329184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438912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548640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658368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768096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877824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600" baseline="300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Oval 26"/>
            <p:cNvSpPr/>
            <p:nvPr/>
          </p:nvSpPr>
          <p:spPr>
            <a:xfrm>
              <a:off x="7347998" y="2228829"/>
              <a:ext cx="109296" cy="10929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83BA2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09728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219456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329184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438912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548640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658368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768096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877824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600" baseline="300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Oval 27"/>
            <p:cNvSpPr/>
            <p:nvPr/>
          </p:nvSpPr>
          <p:spPr>
            <a:xfrm>
              <a:off x="7347316" y="2371102"/>
              <a:ext cx="109296" cy="10929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83BA2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09728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219456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329184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438912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548640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658368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768096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877824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600" baseline="300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Oval 28"/>
            <p:cNvSpPr/>
            <p:nvPr/>
          </p:nvSpPr>
          <p:spPr>
            <a:xfrm>
              <a:off x="7346633" y="2513375"/>
              <a:ext cx="109296" cy="10929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83BA2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09728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219456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329184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438912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548640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658368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768096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877824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600" baseline="300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Oval 29"/>
            <p:cNvSpPr/>
            <p:nvPr/>
          </p:nvSpPr>
          <p:spPr>
            <a:xfrm>
              <a:off x="7345951" y="2655648"/>
              <a:ext cx="109296" cy="10929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83BA2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09728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219456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329184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438912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548640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658368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768096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877824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600" baseline="300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" name="Oval 30"/>
            <p:cNvSpPr/>
            <p:nvPr/>
          </p:nvSpPr>
          <p:spPr>
            <a:xfrm>
              <a:off x="7345269" y="2797921"/>
              <a:ext cx="109296" cy="10929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83BA2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09728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219456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329184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438912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548640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658368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768096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877824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600" baseline="300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" name="Oval 31"/>
            <p:cNvSpPr/>
            <p:nvPr/>
          </p:nvSpPr>
          <p:spPr>
            <a:xfrm>
              <a:off x="7273812" y="2270178"/>
              <a:ext cx="109296" cy="10929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83BA2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09728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219456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329184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438912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548640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658368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768096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877824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600" baseline="300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" name="Oval 32"/>
            <p:cNvSpPr/>
            <p:nvPr/>
          </p:nvSpPr>
          <p:spPr>
            <a:xfrm>
              <a:off x="7273130" y="2412451"/>
              <a:ext cx="109296" cy="10929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83BA2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09728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219456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329184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438912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548640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658368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768096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877824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600" baseline="300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" name="Oval 33"/>
            <p:cNvSpPr/>
            <p:nvPr/>
          </p:nvSpPr>
          <p:spPr>
            <a:xfrm>
              <a:off x="7272447" y="2554725"/>
              <a:ext cx="109296" cy="10929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83BA2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09728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219456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329184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438912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548640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658368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768096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877824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600" baseline="300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" name="Oval 34"/>
            <p:cNvSpPr/>
            <p:nvPr/>
          </p:nvSpPr>
          <p:spPr>
            <a:xfrm>
              <a:off x="7271765" y="2696998"/>
              <a:ext cx="109296" cy="10929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83BA2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09728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219456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329184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438912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548640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658368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768096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877824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600" baseline="300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" name="Oval 35"/>
            <p:cNvSpPr/>
            <p:nvPr/>
          </p:nvSpPr>
          <p:spPr>
            <a:xfrm>
              <a:off x="7271083" y="2839271"/>
              <a:ext cx="109296" cy="10929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83BA2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09728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219456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329184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438912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548640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658368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768096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877824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600" baseline="300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" name="Oval 36"/>
            <p:cNvSpPr/>
            <p:nvPr/>
          </p:nvSpPr>
          <p:spPr>
            <a:xfrm>
              <a:off x="7199626" y="2311528"/>
              <a:ext cx="109296" cy="10929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83BA2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09728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219456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329184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438912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548640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658368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768096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877824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600" baseline="300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" name="Oval 37"/>
            <p:cNvSpPr/>
            <p:nvPr/>
          </p:nvSpPr>
          <p:spPr>
            <a:xfrm>
              <a:off x="7198943" y="2453801"/>
              <a:ext cx="109296" cy="10929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83BA2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09728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219456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329184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438912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548640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658368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768096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877824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600" baseline="300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" name="Oval 38"/>
            <p:cNvSpPr/>
            <p:nvPr/>
          </p:nvSpPr>
          <p:spPr>
            <a:xfrm>
              <a:off x="7198261" y="2596074"/>
              <a:ext cx="109296" cy="10929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83BA2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09728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219456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329184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438912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548640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658368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768096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877824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600" baseline="300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0" name="Oval 39"/>
            <p:cNvSpPr/>
            <p:nvPr/>
          </p:nvSpPr>
          <p:spPr>
            <a:xfrm>
              <a:off x="7197579" y="2738347"/>
              <a:ext cx="109296" cy="10929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83BA2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09728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219456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329184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438912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548640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658368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768096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877824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600" baseline="300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1" name="Oval 40"/>
            <p:cNvSpPr/>
            <p:nvPr/>
          </p:nvSpPr>
          <p:spPr>
            <a:xfrm>
              <a:off x="7196897" y="2880621"/>
              <a:ext cx="109296" cy="10929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83BA2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09728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219456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329184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438912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548640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658368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768096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877824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600" baseline="300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" name="Oval 41"/>
            <p:cNvSpPr/>
            <p:nvPr/>
          </p:nvSpPr>
          <p:spPr>
            <a:xfrm>
              <a:off x="7125440" y="2352877"/>
              <a:ext cx="109296" cy="10929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83BA2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09728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219456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329184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438912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548640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658368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768096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877824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600" baseline="300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" name="Oval 42"/>
            <p:cNvSpPr/>
            <p:nvPr/>
          </p:nvSpPr>
          <p:spPr>
            <a:xfrm>
              <a:off x="7124757" y="2495151"/>
              <a:ext cx="109296" cy="10929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83BA2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09728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219456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329184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438912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548640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658368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768096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877824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600" baseline="300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" name="Oval 43"/>
            <p:cNvSpPr/>
            <p:nvPr/>
          </p:nvSpPr>
          <p:spPr>
            <a:xfrm>
              <a:off x="7124075" y="2637424"/>
              <a:ext cx="109296" cy="10929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83BA2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09728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219456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329184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438912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548640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658368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768096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877824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600" baseline="300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5" name="Oval 44"/>
            <p:cNvSpPr/>
            <p:nvPr/>
          </p:nvSpPr>
          <p:spPr>
            <a:xfrm>
              <a:off x="7123393" y="2779697"/>
              <a:ext cx="109296" cy="10929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83BA2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09728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219456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329184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438912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548640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658368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768096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877824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600" baseline="300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" name="Oval 45"/>
            <p:cNvSpPr/>
            <p:nvPr/>
          </p:nvSpPr>
          <p:spPr>
            <a:xfrm>
              <a:off x="7973107" y="2276259"/>
              <a:ext cx="109296" cy="10929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83BA2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09728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219456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329184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438912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548640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658368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768096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877824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600" baseline="300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7" name="Oval 46"/>
            <p:cNvSpPr/>
            <p:nvPr/>
          </p:nvSpPr>
          <p:spPr>
            <a:xfrm>
              <a:off x="7972425" y="2418532"/>
              <a:ext cx="109296" cy="10929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83BA2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09728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219456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329184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438912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548640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658368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768096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877824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600" baseline="300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8" name="Oval 47"/>
            <p:cNvSpPr/>
            <p:nvPr/>
          </p:nvSpPr>
          <p:spPr>
            <a:xfrm>
              <a:off x="7971742" y="2560805"/>
              <a:ext cx="109296" cy="10929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83BA2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09728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219456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329184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438912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548640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658368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768096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877824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600" baseline="300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" name="Oval 48"/>
            <p:cNvSpPr/>
            <p:nvPr/>
          </p:nvSpPr>
          <p:spPr>
            <a:xfrm>
              <a:off x="7971060" y="2703079"/>
              <a:ext cx="109296" cy="10929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83BA2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09728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219456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329184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438912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548640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658368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768096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877824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600" baseline="300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0" name="Oval 49"/>
            <p:cNvSpPr/>
            <p:nvPr/>
          </p:nvSpPr>
          <p:spPr>
            <a:xfrm>
              <a:off x="7898921" y="2317609"/>
              <a:ext cx="109296" cy="10929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83BA2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09728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219456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329184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438912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548640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658368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768096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877824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600" baseline="300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" name="Oval 50"/>
            <p:cNvSpPr/>
            <p:nvPr/>
          </p:nvSpPr>
          <p:spPr>
            <a:xfrm>
              <a:off x="7898238" y="2459882"/>
              <a:ext cx="109296" cy="10929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83BA2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09728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219456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329184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438912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548640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658368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768096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877824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600" baseline="300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2" name="Oval 51"/>
            <p:cNvSpPr/>
            <p:nvPr/>
          </p:nvSpPr>
          <p:spPr>
            <a:xfrm>
              <a:off x="7897556" y="2602155"/>
              <a:ext cx="109296" cy="10929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83BA2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09728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219456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329184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438912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548640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658368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768096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877824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600" baseline="300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3" name="Oval 52"/>
            <p:cNvSpPr/>
            <p:nvPr/>
          </p:nvSpPr>
          <p:spPr>
            <a:xfrm>
              <a:off x="7896874" y="2744428"/>
              <a:ext cx="109296" cy="10929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83BA2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09728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219456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329184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438912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548640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658368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768096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877824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600" baseline="300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4" name="Oval 53"/>
            <p:cNvSpPr/>
            <p:nvPr/>
          </p:nvSpPr>
          <p:spPr>
            <a:xfrm>
              <a:off x="7824735" y="2358958"/>
              <a:ext cx="109296" cy="10929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83BA2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09728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219456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329184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438912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548640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658368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768096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877824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600" baseline="300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5" name="Oval 54"/>
            <p:cNvSpPr/>
            <p:nvPr/>
          </p:nvSpPr>
          <p:spPr>
            <a:xfrm>
              <a:off x="7824052" y="2501231"/>
              <a:ext cx="109296" cy="10929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83BA2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09728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219456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329184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438912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548640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658368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768096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877824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600" baseline="300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6" name="Oval 55"/>
            <p:cNvSpPr/>
            <p:nvPr/>
          </p:nvSpPr>
          <p:spPr>
            <a:xfrm>
              <a:off x="7823370" y="2643505"/>
              <a:ext cx="109296" cy="10929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83BA2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09728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219456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329184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438912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548640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658368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768096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877824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600" baseline="300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7" name="Oval 56"/>
            <p:cNvSpPr/>
            <p:nvPr/>
          </p:nvSpPr>
          <p:spPr>
            <a:xfrm>
              <a:off x="7822688" y="2785778"/>
              <a:ext cx="109296" cy="10929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83BA2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09728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219456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329184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438912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548640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658368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768096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877824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600" baseline="300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8" name="Oval 57"/>
            <p:cNvSpPr/>
            <p:nvPr/>
          </p:nvSpPr>
          <p:spPr>
            <a:xfrm>
              <a:off x="7750549" y="2400308"/>
              <a:ext cx="109296" cy="10929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83BA2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09728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219456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329184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438912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548640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658368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768096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877824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600" baseline="300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9" name="Oval 58"/>
            <p:cNvSpPr/>
            <p:nvPr/>
          </p:nvSpPr>
          <p:spPr>
            <a:xfrm>
              <a:off x="7749184" y="2684854"/>
              <a:ext cx="109296" cy="10929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83BA2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09728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219456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329184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438912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548640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658368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768096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877824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600" baseline="300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0" name="Oval 59"/>
            <p:cNvSpPr/>
            <p:nvPr/>
          </p:nvSpPr>
          <p:spPr>
            <a:xfrm>
              <a:off x="7748502" y="2827127"/>
              <a:ext cx="109296" cy="10929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83BA2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09728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219456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329184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438912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548640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658368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768096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877824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600" baseline="300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1" name="Oval 60"/>
            <p:cNvSpPr/>
            <p:nvPr/>
          </p:nvSpPr>
          <p:spPr>
            <a:xfrm>
              <a:off x="8464438" y="2268962"/>
              <a:ext cx="109296" cy="10929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83BA2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09728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219456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329184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438912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548640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658368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768096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877824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600" baseline="300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2" name="Oval 61"/>
            <p:cNvSpPr/>
            <p:nvPr/>
          </p:nvSpPr>
          <p:spPr>
            <a:xfrm>
              <a:off x="8463755" y="2411235"/>
              <a:ext cx="109296" cy="10929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83BA2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09728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219456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329184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438912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548640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658368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768096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877824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600" baseline="300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3" name="Oval 62"/>
            <p:cNvSpPr/>
            <p:nvPr/>
          </p:nvSpPr>
          <p:spPr>
            <a:xfrm>
              <a:off x="8463073" y="2553508"/>
              <a:ext cx="109296" cy="10929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83BA2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09728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219456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329184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438912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548640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658368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768096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877824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600" baseline="300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4" name="Oval 63"/>
            <p:cNvSpPr/>
            <p:nvPr/>
          </p:nvSpPr>
          <p:spPr>
            <a:xfrm>
              <a:off x="8462391" y="2695782"/>
              <a:ext cx="109296" cy="10929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83BA2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09728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219456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329184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438912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548640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658368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768096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877824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600" baseline="300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5" name="Oval 64"/>
            <p:cNvSpPr/>
            <p:nvPr/>
          </p:nvSpPr>
          <p:spPr>
            <a:xfrm>
              <a:off x="8390251" y="2310312"/>
              <a:ext cx="109296" cy="10929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83BA2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09728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219456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329184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438912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548640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658368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768096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877824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600" baseline="300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6" name="Oval 65"/>
            <p:cNvSpPr/>
            <p:nvPr/>
          </p:nvSpPr>
          <p:spPr>
            <a:xfrm>
              <a:off x="8389569" y="2452585"/>
              <a:ext cx="109296" cy="10929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83BA2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09728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219456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329184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438912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548640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658368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768096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877824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600" baseline="300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7" name="Oval 66"/>
            <p:cNvSpPr/>
            <p:nvPr/>
          </p:nvSpPr>
          <p:spPr>
            <a:xfrm>
              <a:off x="8388887" y="2594858"/>
              <a:ext cx="109296" cy="10929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83BA2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09728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219456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329184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438912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548640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658368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768096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877824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600" baseline="300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8" name="Oval 67"/>
            <p:cNvSpPr/>
            <p:nvPr/>
          </p:nvSpPr>
          <p:spPr>
            <a:xfrm>
              <a:off x="8388205" y="2737131"/>
              <a:ext cx="109296" cy="10929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83BA2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09728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219456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329184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438912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548640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658368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768096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877824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600" baseline="300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9" name="Oval 68"/>
            <p:cNvSpPr/>
            <p:nvPr/>
          </p:nvSpPr>
          <p:spPr>
            <a:xfrm>
              <a:off x="8316065" y="2351661"/>
              <a:ext cx="109296" cy="10929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83BA2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09728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219456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329184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438912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548640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658368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768096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877824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600" baseline="300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0" name="Oval 69"/>
            <p:cNvSpPr/>
            <p:nvPr/>
          </p:nvSpPr>
          <p:spPr>
            <a:xfrm>
              <a:off x="8315383" y="2493934"/>
              <a:ext cx="109296" cy="10929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83BA2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09728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219456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329184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438912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548640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658368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768096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877824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600" baseline="300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1" name="Oval 70"/>
            <p:cNvSpPr/>
            <p:nvPr/>
          </p:nvSpPr>
          <p:spPr>
            <a:xfrm>
              <a:off x="8314701" y="2636208"/>
              <a:ext cx="109296" cy="10929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83BA2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09728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219456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329184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438912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548640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658368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768096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877824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600" baseline="300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2" name="Oval 71"/>
            <p:cNvSpPr/>
            <p:nvPr/>
          </p:nvSpPr>
          <p:spPr>
            <a:xfrm>
              <a:off x="8314019" y="2778481"/>
              <a:ext cx="109296" cy="10929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83BA2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09728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219456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329184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438912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548640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658368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768096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877824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600" baseline="300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3" name="Oval 72"/>
            <p:cNvSpPr/>
            <p:nvPr/>
          </p:nvSpPr>
          <p:spPr>
            <a:xfrm>
              <a:off x="8241879" y="2393011"/>
              <a:ext cx="109296" cy="10929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83BA2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09728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219456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329184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438912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548640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658368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768096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877824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600" baseline="300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4" name="Oval 73"/>
            <p:cNvSpPr/>
            <p:nvPr/>
          </p:nvSpPr>
          <p:spPr>
            <a:xfrm>
              <a:off x="8240515" y="2677557"/>
              <a:ext cx="109296" cy="10929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83BA2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09728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219456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329184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438912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548640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658368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768096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877824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600" baseline="300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5" name="Oval 74"/>
            <p:cNvSpPr/>
            <p:nvPr/>
          </p:nvSpPr>
          <p:spPr>
            <a:xfrm>
              <a:off x="8239833" y="2819830"/>
              <a:ext cx="109296" cy="10929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83BA2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09728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219456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329184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438912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548640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658368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768096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877824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600" baseline="300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6" name="Oval 75"/>
            <p:cNvSpPr/>
            <p:nvPr/>
          </p:nvSpPr>
          <p:spPr>
            <a:xfrm>
              <a:off x="8929547" y="2372318"/>
              <a:ext cx="109296" cy="10929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83BA2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09728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219456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329184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438912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548640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658368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768096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877824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600" baseline="300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7" name="Oval 76"/>
            <p:cNvSpPr/>
            <p:nvPr/>
          </p:nvSpPr>
          <p:spPr>
            <a:xfrm>
              <a:off x="8928864" y="2514591"/>
              <a:ext cx="109296" cy="10929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83BA2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09728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219456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329184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438912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548640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658368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768096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877824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600" baseline="300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8" name="Oval 77"/>
            <p:cNvSpPr/>
            <p:nvPr/>
          </p:nvSpPr>
          <p:spPr>
            <a:xfrm>
              <a:off x="8928182" y="2656864"/>
              <a:ext cx="109296" cy="10929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83BA2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09728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219456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329184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438912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548640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658368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768096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877824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600" baseline="300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9" name="Oval 78"/>
            <p:cNvSpPr/>
            <p:nvPr/>
          </p:nvSpPr>
          <p:spPr>
            <a:xfrm>
              <a:off x="8855361" y="2413668"/>
              <a:ext cx="109296" cy="10929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83BA2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09728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219456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329184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438912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548640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658368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768096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877824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600" baseline="300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0" name="Oval 79"/>
            <p:cNvSpPr/>
            <p:nvPr/>
          </p:nvSpPr>
          <p:spPr>
            <a:xfrm>
              <a:off x="8854678" y="2555941"/>
              <a:ext cx="109296" cy="10929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83BA2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09728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219456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329184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438912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548640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658368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768096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877824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600" baseline="300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1" name="Oval 80"/>
            <p:cNvSpPr/>
            <p:nvPr/>
          </p:nvSpPr>
          <p:spPr>
            <a:xfrm>
              <a:off x="8853996" y="2698214"/>
              <a:ext cx="109296" cy="10929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83BA2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09728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219456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329184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438912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548640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658368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768096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877824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600" baseline="300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2" name="Oval 81"/>
            <p:cNvSpPr/>
            <p:nvPr/>
          </p:nvSpPr>
          <p:spPr>
            <a:xfrm>
              <a:off x="8781174" y="2455017"/>
              <a:ext cx="109296" cy="10929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83BA2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09728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219456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329184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438912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548640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658368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768096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877824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600" baseline="300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3" name="Oval 82"/>
            <p:cNvSpPr/>
            <p:nvPr/>
          </p:nvSpPr>
          <p:spPr>
            <a:xfrm>
              <a:off x="8779810" y="2739564"/>
              <a:ext cx="109296" cy="10929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83BA2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09728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219456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329184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438912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548640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658368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768096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877824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600" baseline="300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4" name="Oval 83"/>
            <p:cNvSpPr/>
            <p:nvPr/>
          </p:nvSpPr>
          <p:spPr>
            <a:xfrm>
              <a:off x="9341827" y="2358940"/>
              <a:ext cx="109296" cy="10929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83BA2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09728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219456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329184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438912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548640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658368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768096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877824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600" baseline="300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5" name="Oval 84"/>
            <p:cNvSpPr/>
            <p:nvPr/>
          </p:nvSpPr>
          <p:spPr>
            <a:xfrm>
              <a:off x="9341144" y="2501213"/>
              <a:ext cx="109296" cy="10929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83BA2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09728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219456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329184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438912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548640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658368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768096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877824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600" baseline="300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6" name="Oval 85"/>
            <p:cNvSpPr/>
            <p:nvPr/>
          </p:nvSpPr>
          <p:spPr>
            <a:xfrm>
              <a:off x="9340462" y="2643486"/>
              <a:ext cx="109296" cy="10929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83BA2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09728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219456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329184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438912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548640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658368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768096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877824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600" baseline="300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7" name="Oval 86"/>
            <p:cNvSpPr/>
            <p:nvPr/>
          </p:nvSpPr>
          <p:spPr>
            <a:xfrm>
              <a:off x="9267641" y="2400290"/>
              <a:ext cx="109296" cy="10929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83BA2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09728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219456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329184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438912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548640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658368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768096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877824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600" baseline="300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8" name="Oval 87"/>
            <p:cNvSpPr/>
            <p:nvPr/>
          </p:nvSpPr>
          <p:spPr>
            <a:xfrm>
              <a:off x="9266958" y="2542563"/>
              <a:ext cx="109296" cy="10929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83BA2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09728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219456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329184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438912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548640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658368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768096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877824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600" baseline="300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9" name="Oval 88"/>
            <p:cNvSpPr/>
            <p:nvPr/>
          </p:nvSpPr>
          <p:spPr>
            <a:xfrm>
              <a:off x="9266276" y="2684836"/>
              <a:ext cx="109296" cy="10929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83BA2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09728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219456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329184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438912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548640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658368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768096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877824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600" baseline="300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0" name="Oval 89"/>
            <p:cNvSpPr/>
            <p:nvPr/>
          </p:nvSpPr>
          <p:spPr>
            <a:xfrm>
              <a:off x="9193454" y="2441639"/>
              <a:ext cx="109296" cy="10929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83BA2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09728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219456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329184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438912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548640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658368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768096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877824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600" baseline="300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1" name="Oval 90"/>
            <p:cNvSpPr/>
            <p:nvPr/>
          </p:nvSpPr>
          <p:spPr>
            <a:xfrm>
              <a:off x="9192090" y="2726186"/>
              <a:ext cx="109296" cy="10929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83BA2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09728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219456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329184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438912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548640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658368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768096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877824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600" baseline="300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92" name="Straight Connector 91"/>
            <p:cNvCxnSpPr>
              <a:stCxn id="55" idx="2"/>
              <a:endCxn id="32" idx="6"/>
            </p:cNvCxnSpPr>
            <p:nvPr/>
          </p:nvCxnSpPr>
          <p:spPr>
            <a:xfrm flipH="1" flipV="1">
              <a:off x="7383108" y="2324827"/>
              <a:ext cx="440944" cy="231053"/>
            </a:xfrm>
            <a:prstGeom prst="line">
              <a:avLst/>
            </a:prstGeom>
            <a:ln w="1905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>
              <a:stCxn id="55" idx="2"/>
              <a:endCxn id="37" idx="6"/>
            </p:cNvCxnSpPr>
            <p:nvPr/>
          </p:nvCxnSpPr>
          <p:spPr>
            <a:xfrm flipH="1" flipV="1">
              <a:off x="7308922" y="2366176"/>
              <a:ext cx="515130" cy="189704"/>
            </a:xfrm>
            <a:prstGeom prst="line">
              <a:avLst/>
            </a:prstGeom>
            <a:ln w="1905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>
              <a:stCxn id="55" idx="2"/>
              <a:endCxn id="42" idx="6"/>
            </p:cNvCxnSpPr>
            <p:nvPr/>
          </p:nvCxnSpPr>
          <p:spPr>
            <a:xfrm flipH="1" flipV="1">
              <a:off x="7234736" y="2407526"/>
              <a:ext cx="589316" cy="148354"/>
            </a:xfrm>
            <a:prstGeom prst="line">
              <a:avLst/>
            </a:prstGeom>
            <a:ln w="1905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>
              <a:stCxn id="55" idx="2"/>
              <a:endCxn id="33" idx="6"/>
            </p:cNvCxnSpPr>
            <p:nvPr/>
          </p:nvCxnSpPr>
          <p:spPr>
            <a:xfrm flipH="1" flipV="1">
              <a:off x="7382426" y="2467100"/>
              <a:ext cx="441626" cy="88780"/>
            </a:xfrm>
            <a:prstGeom prst="line">
              <a:avLst/>
            </a:prstGeom>
            <a:ln w="1905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/>
            <p:cNvCxnSpPr>
              <a:stCxn id="55" idx="2"/>
              <a:endCxn id="38" idx="6"/>
            </p:cNvCxnSpPr>
            <p:nvPr/>
          </p:nvCxnSpPr>
          <p:spPr>
            <a:xfrm flipH="1" flipV="1">
              <a:off x="7308240" y="2508449"/>
              <a:ext cx="515812" cy="47430"/>
            </a:xfrm>
            <a:prstGeom prst="line">
              <a:avLst/>
            </a:prstGeom>
            <a:ln w="1905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>
              <a:stCxn id="55" idx="2"/>
              <a:endCxn id="43" idx="6"/>
            </p:cNvCxnSpPr>
            <p:nvPr/>
          </p:nvCxnSpPr>
          <p:spPr>
            <a:xfrm flipH="1" flipV="1">
              <a:off x="7234054" y="2549799"/>
              <a:ext cx="589999" cy="6081"/>
            </a:xfrm>
            <a:prstGeom prst="line">
              <a:avLst/>
            </a:prstGeom>
            <a:ln w="1905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>
              <a:stCxn id="55" idx="2"/>
              <a:endCxn id="34" idx="6"/>
            </p:cNvCxnSpPr>
            <p:nvPr/>
          </p:nvCxnSpPr>
          <p:spPr>
            <a:xfrm flipH="1">
              <a:off x="7381744" y="2555880"/>
              <a:ext cx="442309" cy="53493"/>
            </a:xfrm>
            <a:prstGeom prst="line">
              <a:avLst/>
            </a:prstGeom>
            <a:ln w="1905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>
              <a:stCxn id="55" idx="2"/>
              <a:endCxn id="39" idx="6"/>
            </p:cNvCxnSpPr>
            <p:nvPr/>
          </p:nvCxnSpPr>
          <p:spPr>
            <a:xfrm flipH="1">
              <a:off x="7307558" y="2555880"/>
              <a:ext cx="516495" cy="94843"/>
            </a:xfrm>
            <a:prstGeom prst="line">
              <a:avLst/>
            </a:prstGeom>
            <a:ln w="1905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>
              <a:stCxn id="55" idx="2"/>
              <a:endCxn id="44" idx="6"/>
            </p:cNvCxnSpPr>
            <p:nvPr/>
          </p:nvCxnSpPr>
          <p:spPr>
            <a:xfrm flipH="1">
              <a:off x="7233372" y="2555880"/>
              <a:ext cx="590681" cy="136192"/>
            </a:xfrm>
            <a:prstGeom prst="line">
              <a:avLst/>
            </a:prstGeom>
            <a:ln w="1905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Oval 100"/>
            <p:cNvSpPr/>
            <p:nvPr/>
          </p:nvSpPr>
          <p:spPr>
            <a:xfrm>
              <a:off x="7749866" y="2542581"/>
              <a:ext cx="109296" cy="10929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83BA2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09728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219456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329184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438912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548640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658368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768096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877824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600" baseline="300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02" name="Straight Connector 101"/>
            <p:cNvCxnSpPr>
              <a:stCxn id="70" idx="2"/>
              <a:endCxn id="50" idx="6"/>
            </p:cNvCxnSpPr>
            <p:nvPr/>
          </p:nvCxnSpPr>
          <p:spPr>
            <a:xfrm flipH="1" flipV="1">
              <a:off x="8008217" y="2372257"/>
              <a:ext cx="307166" cy="176326"/>
            </a:xfrm>
            <a:prstGeom prst="line">
              <a:avLst/>
            </a:prstGeom>
            <a:ln w="1905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>
              <a:stCxn id="70" idx="2"/>
              <a:endCxn id="54" idx="6"/>
            </p:cNvCxnSpPr>
            <p:nvPr/>
          </p:nvCxnSpPr>
          <p:spPr>
            <a:xfrm flipH="1" flipV="1">
              <a:off x="7934031" y="2413607"/>
              <a:ext cx="381352" cy="134976"/>
            </a:xfrm>
            <a:prstGeom prst="line">
              <a:avLst/>
            </a:prstGeom>
            <a:ln w="1905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>
              <a:stCxn id="70" idx="2"/>
              <a:endCxn id="58" idx="6"/>
            </p:cNvCxnSpPr>
            <p:nvPr/>
          </p:nvCxnSpPr>
          <p:spPr>
            <a:xfrm flipH="1" flipV="1">
              <a:off x="7859845" y="2454956"/>
              <a:ext cx="455538" cy="93627"/>
            </a:xfrm>
            <a:prstGeom prst="line">
              <a:avLst/>
            </a:prstGeom>
            <a:ln w="1905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>
              <a:stCxn id="70" idx="2"/>
              <a:endCxn id="51" idx="6"/>
            </p:cNvCxnSpPr>
            <p:nvPr/>
          </p:nvCxnSpPr>
          <p:spPr>
            <a:xfrm flipH="1" flipV="1">
              <a:off x="8007535" y="2514530"/>
              <a:ext cx="307848" cy="34053"/>
            </a:xfrm>
            <a:prstGeom prst="line">
              <a:avLst/>
            </a:prstGeom>
            <a:ln w="1905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>
              <a:stCxn id="70" idx="2"/>
              <a:endCxn id="55" idx="6"/>
            </p:cNvCxnSpPr>
            <p:nvPr/>
          </p:nvCxnSpPr>
          <p:spPr>
            <a:xfrm flipH="1">
              <a:off x="7933349" y="2548583"/>
              <a:ext cx="382034" cy="7297"/>
            </a:xfrm>
            <a:prstGeom prst="line">
              <a:avLst/>
            </a:prstGeom>
            <a:ln w="1905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>
              <a:stCxn id="70" idx="2"/>
              <a:endCxn id="101" idx="6"/>
            </p:cNvCxnSpPr>
            <p:nvPr/>
          </p:nvCxnSpPr>
          <p:spPr>
            <a:xfrm flipH="1">
              <a:off x="7859163" y="2548583"/>
              <a:ext cx="456220" cy="48647"/>
            </a:xfrm>
            <a:prstGeom prst="line">
              <a:avLst/>
            </a:prstGeom>
            <a:ln w="1905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>
              <a:stCxn id="70" idx="2"/>
              <a:endCxn id="52" idx="6"/>
            </p:cNvCxnSpPr>
            <p:nvPr/>
          </p:nvCxnSpPr>
          <p:spPr>
            <a:xfrm flipH="1">
              <a:off x="8006853" y="2548583"/>
              <a:ext cx="308530" cy="108221"/>
            </a:xfrm>
            <a:prstGeom prst="line">
              <a:avLst/>
            </a:prstGeom>
            <a:ln w="1905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>
              <a:stCxn id="70" idx="2"/>
              <a:endCxn id="56" idx="6"/>
            </p:cNvCxnSpPr>
            <p:nvPr/>
          </p:nvCxnSpPr>
          <p:spPr>
            <a:xfrm flipH="1">
              <a:off x="7932667" y="2548583"/>
              <a:ext cx="382716" cy="149570"/>
            </a:xfrm>
            <a:prstGeom prst="line">
              <a:avLst/>
            </a:prstGeom>
            <a:ln w="1905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>
              <a:stCxn id="70" idx="2"/>
              <a:endCxn id="59" idx="6"/>
            </p:cNvCxnSpPr>
            <p:nvPr/>
          </p:nvCxnSpPr>
          <p:spPr>
            <a:xfrm flipH="1">
              <a:off x="7858481" y="2548583"/>
              <a:ext cx="456903" cy="190920"/>
            </a:xfrm>
            <a:prstGeom prst="line">
              <a:avLst/>
            </a:prstGeom>
            <a:ln w="1905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1" name="Oval 110"/>
            <p:cNvSpPr/>
            <p:nvPr/>
          </p:nvSpPr>
          <p:spPr>
            <a:xfrm>
              <a:off x="8242413" y="2534068"/>
              <a:ext cx="109296" cy="10929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83BA2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09728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219456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329184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438912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548640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658368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768096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877824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600" baseline="300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12" name="Straight Connector 111"/>
            <p:cNvCxnSpPr>
              <a:stCxn id="80" idx="2"/>
              <a:endCxn id="65" idx="6"/>
            </p:cNvCxnSpPr>
            <p:nvPr/>
          </p:nvCxnSpPr>
          <p:spPr>
            <a:xfrm flipH="1" flipV="1">
              <a:off x="8499548" y="2364960"/>
              <a:ext cx="355130" cy="245629"/>
            </a:xfrm>
            <a:prstGeom prst="line">
              <a:avLst/>
            </a:prstGeom>
            <a:ln w="1905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/>
            <p:cNvCxnSpPr>
              <a:stCxn id="80" idx="2"/>
              <a:endCxn id="69" idx="6"/>
            </p:cNvCxnSpPr>
            <p:nvPr/>
          </p:nvCxnSpPr>
          <p:spPr>
            <a:xfrm flipH="1" flipV="1">
              <a:off x="8425362" y="2406310"/>
              <a:ext cx="429316" cy="204279"/>
            </a:xfrm>
            <a:prstGeom prst="line">
              <a:avLst/>
            </a:prstGeom>
            <a:ln w="1905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/>
            <p:cNvCxnSpPr>
              <a:stCxn id="80" idx="2"/>
              <a:endCxn id="73" idx="6"/>
            </p:cNvCxnSpPr>
            <p:nvPr/>
          </p:nvCxnSpPr>
          <p:spPr>
            <a:xfrm flipH="1" flipV="1">
              <a:off x="8351176" y="2447659"/>
              <a:ext cx="503503" cy="162930"/>
            </a:xfrm>
            <a:prstGeom prst="line">
              <a:avLst/>
            </a:prstGeom>
            <a:ln w="1905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/>
            <p:cNvCxnSpPr>
              <a:stCxn id="80" idx="2"/>
              <a:endCxn id="66" idx="6"/>
            </p:cNvCxnSpPr>
            <p:nvPr/>
          </p:nvCxnSpPr>
          <p:spPr>
            <a:xfrm flipH="1" flipV="1">
              <a:off x="8498866" y="2507233"/>
              <a:ext cx="355813" cy="103356"/>
            </a:xfrm>
            <a:prstGeom prst="line">
              <a:avLst/>
            </a:prstGeom>
            <a:ln w="1905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>
              <a:stCxn id="80" idx="2"/>
              <a:endCxn id="70" idx="6"/>
            </p:cNvCxnSpPr>
            <p:nvPr/>
          </p:nvCxnSpPr>
          <p:spPr>
            <a:xfrm flipH="1" flipV="1">
              <a:off x="8424680" y="2548583"/>
              <a:ext cx="429999" cy="62006"/>
            </a:xfrm>
            <a:prstGeom prst="line">
              <a:avLst/>
            </a:prstGeom>
            <a:ln w="1905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>
              <a:stCxn id="80" idx="2"/>
              <a:endCxn id="111" idx="6"/>
            </p:cNvCxnSpPr>
            <p:nvPr/>
          </p:nvCxnSpPr>
          <p:spPr>
            <a:xfrm flipH="1" flipV="1">
              <a:off x="8351710" y="2588716"/>
              <a:ext cx="502969" cy="21873"/>
            </a:xfrm>
            <a:prstGeom prst="line">
              <a:avLst/>
            </a:prstGeom>
            <a:ln w="1905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>
              <a:stCxn id="80" idx="2"/>
              <a:endCxn id="67" idx="6"/>
            </p:cNvCxnSpPr>
            <p:nvPr/>
          </p:nvCxnSpPr>
          <p:spPr>
            <a:xfrm flipH="1">
              <a:off x="8498184" y="2610589"/>
              <a:ext cx="356495" cy="38917"/>
            </a:xfrm>
            <a:prstGeom prst="line">
              <a:avLst/>
            </a:prstGeom>
            <a:ln w="1905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/>
            <p:cNvCxnSpPr>
              <a:stCxn id="80" idx="2"/>
              <a:endCxn id="71" idx="6"/>
            </p:cNvCxnSpPr>
            <p:nvPr/>
          </p:nvCxnSpPr>
          <p:spPr>
            <a:xfrm flipH="1">
              <a:off x="8423997" y="2610589"/>
              <a:ext cx="430681" cy="80267"/>
            </a:xfrm>
            <a:prstGeom prst="line">
              <a:avLst/>
            </a:prstGeom>
            <a:ln w="1905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>
              <a:stCxn id="80" idx="2"/>
              <a:endCxn id="74" idx="6"/>
            </p:cNvCxnSpPr>
            <p:nvPr/>
          </p:nvCxnSpPr>
          <p:spPr>
            <a:xfrm flipH="1">
              <a:off x="8349811" y="2610589"/>
              <a:ext cx="504867" cy="121617"/>
            </a:xfrm>
            <a:prstGeom prst="line">
              <a:avLst/>
            </a:prstGeom>
            <a:ln w="1905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Oval 120"/>
            <p:cNvSpPr/>
            <p:nvPr/>
          </p:nvSpPr>
          <p:spPr>
            <a:xfrm>
              <a:off x="8780492" y="2597290"/>
              <a:ext cx="109296" cy="10929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83BA2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09728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219456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329184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438912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548640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658368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768096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877824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600" baseline="300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22" name="Straight Connector 121"/>
            <p:cNvCxnSpPr>
              <a:stCxn id="88" idx="2"/>
              <a:endCxn id="76" idx="6"/>
            </p:cNvCxnSpPr>
            <p:nvPr/>
          </p:nvCxnSpPr>
          <p:spPr>
            <a:xfrm flipH="1" flipV="1">
              <a:off x="9038843" y="2426966"/>
              <a:ext cx="228115" cy="170245"/>
            </a:xfrm>
            <a:prstGeom prst="line">
              <a:avLst/>
            </a:prstGeom>
            <a:ln w="1905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>
              <a:stCxn id="88" idx="2"/>
              <a:endCxn id="79" idx="6"/>
            </p:cNvCxnSpPr>
            <p:nvPr/>
          </p:nvCxnSpPr>
          <p:spPr>
            <a:xfrm flipH="1" flipV="1">
              <a:off x="8964657" y="2468316"/>
              <a:ext cx="302301" cy="128895"/>
            </a:xfrm>
            <a:prstGeom prst="line">
              <a:avLst/>
            </a:prstGeom>
            <a:ln w="1905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>
              <a:stCxn id="88" idx="2"/>
              <a:endCxn id="82" idx="6"/>
            </p:cNvCxnSpPr>
            <p:nvPr/>
          </p:nvCxnSpPr>
          <p:spPr>
            <a:xfrm flipH="1" flipV="1">
              <a:off x="8890471" y="2509666"/>
              <a:ext cx="376487" cy="87546"/>
            </a:xfrm>
            <a:prstGeom prst="line">
              <a:avLst/>
            </a:prstGeom>
            <a:ln w="1905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>
              <a:stCxn id="88" idx="2"/>
              <a:endCxn id="77" idx="6"/>
            </p:cNvCxnSpPr>
            <p:nvPr/>
          </p:nvCxnSpPr>
          <p:spPr>
            <a:xfrm flipH="1" flipV="1">
              <a:off x="9038161" y="2569239"/>
              <a:ext cx="228797" cy="27972"/>
            </a:xfrm>
            <a:prstGeom prst="line">
              <a:avLst/>
            </a:prstGeom>
            <a:ln w="1905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>
              <a:stCxn id="88" idx="2"/>
              <a:endCxn id="80" idx="6"/>
            </p:cNvCxnSpPr>
            <p:nvPr/>
          </p:nvCxnSpPr>
          <p:spPr>
            <a:xfrm flipH="1">
              <a:off x="8963975" y="2597211"/>
              <a:ext cx="302984" cy="13378"/>
            </a:xfrm>
            <a:prstGeom prst="line">
              <a:avLst/>
            </a:prstGeom>
            <a:ln w="1905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/>
            <p:cNvCxnSpPr>
              <a:stCxn id="88" idx="2"/>
              <a:endCxn id="121" idx="6"/>
            </p:cNvCxnSpPr>
            <p:nvPr/>
          </p:nvCxnSpPr>
          <p:spPr>
            <a:xfrm flipH="1">
              <a:off x="8889789" y="2597211"/>
              <a:ext cx="377170" cy="54727"/>
            </a:xfrm>
            <a:prstGeom prst="line">
              <a:avLst/>
            </a:prstGeom>
            <a:ln w="1905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>
              <a:stCxn id="88" idx="2"/>
              <a:endCxn id="78" idx="6"/>
            </p:cNvCxnSpPr>
            <p:nvPr/>
          </p:nvCxnSpPr>
          <p:spPr>
            <a:xfrm flipH="1">
              <a:off x="9037479" y="2597211"/>
              <a:ext cx="229480" cy="114301"/>
            </a:xfrm>
            <a:prstGeom prst="line">
              <a:avLst/>
            </a:prstGeom>
            <a:ln w="1905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/>
            <p:cNvCxnSpPr>
              <a:stCxn id="88" idx="2"/>
              <a:endCxn id="81" idx="6"/>
            </p:cNvCxnSpPr>
            <p:nvPr/>
          </p:nvCxnSpPr>
          <p:spPr>
            <a:xfrm flipH="1">
              <a:off x="8963293" y="2597211"/>
              <a:ext cx="303666" cy="155651"/>
            </a:xfrm>
            <a:prstGeom prst="line">
              <a:avLst/>
            </a:prstGeom>
            <a:ln w="1905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/>
            <p:cNvCxnSpPr>
              <a:stCxn id="88" idx="2"/>
              <a:endCxn id="83" idx="6"/>
            </p:cNvCxnSpPr>
            <p:nvPr/>
          </p:nvCxnSpPr>
          <p:spPr>
            <a:xfrm flipH="1">
              <a:off x="8889107" y="2597211"/>
              <a:ext cx="377852" cy="197001"/>
            </a:xfrm>
            <a:prstGeom prst="line">
              <a:avLst/>
            </a:prstGeom>
            <a:ln w="1905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1" name="Oval 130"/>
            <p:cNvSpPr/>
            <p:nvPr/>
          </p:nvSpPr>
          <p:spPr>
            <a:xfrm>
              <a:off x="9192772" y="2583913"/>
              <a:ext cx="109296" cy="10929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83BA2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09728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219456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329184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438912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548640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658368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768096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877824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600" baseline="300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32" name="Straight Connector 131"/>
            <p:cNvCxnSpPr>
              <a:stCxn id="88" idx="6"/>
              <a:endCxn id="166" idx="2"/>
            </p:cNvCxnSpPr>
            <p:nvPr/>
          </p:nvCxnSpPr>
          <p:spPr>
            <a:xfrm flipV="1">
              <a:off x="9376255" y="2595014"/>
              <a:ext cx="352529" cy="2198"/>
            </a:xfrm>
            <a:prstGeom prst="line">
              <a:avLst/>
            </a:prstGeom>
            <a:ln w="1905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/>
            <p:cNvCxnSpPr>
              <a:stCxn id="166" idx="2"/>
              <a:endCxn id="85" idx="6"/>
            </p:cNvCxnSpPr>
            <p:nvPr/>
          </p:nvCxnSpPr>
          <p:spPr>
            <a:xfrm flipH="1" flipV="1">
              <a:off x="9450441" y="2555862"/>
              <a:ext cx="278343" cy="39152"/>
            </a:xfrm>
            <a:prstGeom prst="line">
              <a:avLst/>
            </a:prstGeom>
            <a:ln w="1905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/>
            <p:cNvCxnSpPr>
              <a:stCxn id="166" idx="2"/>
              <a:endCxn id="131" idx="6"/>
            </p:cNvCxnSpPr>
            <p:nvPr/>
          </p:nvCxnSpPr>
          <p:spPr>
            <a:xfrm flipH="1">
              <a:off x="9302069" y="2595014"/>
              <a:ext cx="426715" cy="43547"/>
            </a:xfrm>
            <a:prstGeom prst="line">
              <a:avLst/>
            </a:prstGeom>
            <a:ln w="1905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/>
            <p:cNvCxnSpPr>
              <a:stCxn id="166" idx="2"/>
              <a:endCxn id="90" idx="6"/>
            </p:cNvCxnSpPr>
            <p:nvPr/>
          </p:nvCxnSpPr>
          <p:spPr>
            <a:xfrm flipH="1" flipV="1">
              <a:off x="9302751" y="2496288"/>
              <a:ext cx="426033" cy="98726"/>
            </a:xfrm>
            <a:prstGeom prst="line">
              <a:avLst/>
            </a:prstGeom>
            <a:ln w="1905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/>
            <p:cNvCxnSpPr>
              <a:stCxn id="166" idx="2"/>
              <a:endCxn id="87" idx="6"/>
            </p:cNvCxnSpPr>
            <p:nvPr/>
          </p:nvCxnSpPr>
          <p:spPr>
            <a:xfrm flipH="1" flipV="1">
              <a:off x="9376937" y="2454938"/>
              <a:ext cx="351847" cy="140075"/>
            </a:xfrm>
            <a:prstGeom prst="line">
              <a:avLst/>
            </a:prstGeom>
            <a:ln w="1905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/>
            <p:cNvCxnSpPr>
              <a:stCxn id="166" idx="2"/>
              <a:endCxn id="84" idx="6"/>
            </p:cNvCxnSpPr>
            <p:nvPr/>
          </p:nvCxnSpPr>
          <p:spPr>
            <a:xfrm flipH="1" flipV="1">
              <a:off x="9451123" y="2413588"/>
              <a:ext cx="277661" cy="181425"/>
            </a:xfrm>
            <a:prstGeom prst="line">
              <a:avLst/>
            </a:prstGeom>
            <a:ln w="1905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/>
            <p:cNvCxnSpPr>
              <a:stCxn id="166" idx="2"/>
              <a:endCxn id="91" idx="6"/>
            </p:cNvCxnSpPr>
            <p:nvPr/>
          </p:nvCxnSpPr>
          <p:spPr>
            <a:xfrm flipH="1">
              <a:off x="9301387" y="2595014"/>
              <a:ext cx="427397" cy="185820"/>
            </a:xfrm>
            <a:prstGeom prst="line">
              <a:avLst/>
            </a:prstGeom>
            <a:ln w="1905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/>
            <p:cNvCxnSpPr>
              <a:stCxn id="166" idx="2"/>
              <a:endCxn id="89" idx="6"/>
            </p:cNvCxnSpPr>
            <p:nvPr/>
          </p:nvCxnSpPr>
          <p:spPr>
            <a:xfrm flipH="1">
              <a:off x="9375573" y="2595014"/>
              <a:ext cx="353211" cy="144471"/>
            </a:xfrm>
            <a:prstGeom prst="line">
              <a:avLst/>
            </a:prstGeom>
            <a:ln w="1905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/>
            <p:cNvCxnSpPr>
              <a:stCxn id="166" idx="2"/>
              <a:endCxn id="86" idx="6"/>
            </p:cNvCxnSpPr>
            <p:nvPr/>
          </p:nvCxnSpPr>
          <p:spPr>
            <a:xfrm flipH="1">
              <a:off x="9449759" y="2595014"/>
              <a:ext cx="279025" cy="103121"/>
            </a:xfrm>
            <a:prstGeom prst="line">
              <a:avLst/>
            </a:prstGeom>
            <a:ln w="1905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/>
            <p:cNvCxnSpPr>
              <a:stCxn id="169" idx="2"/>
              <a:endCxn id="164" idx="6"/>
            </p:cNvCxnSpPr>
            <p:nvPr/>
          </p:nvCxnSpPr>
          <p:spPr>
            <a:xfrm flipH="1" flipV="1">
              <a:off x="9835947" y="2309101"/>
              <a:ext cx="138969" cy="141590"/>
            </a:xfrm>
            <a:prstGeom prst="line">
              <a:avLst/>
            </a:prstGeom>
            <a:ln w="1905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/>
            <p:cNvCxnSpPr>
              <a:stCxn id="169" idx="2"/>
              <a:endCxn id="165" idx="6"/>
            </p:cNvCxnSpPr>
            <p:nvPr/>
          </p:nvCxnSpPr>
          <p:spPr>
            <a:xfrm flipH="1">
              <a:off x="9835265" y="2450690"/>
              <a:ext cx="139651" cy="684"/>
            </a:xfrm>
            <a:prstGeom prst="line">
              <a:avLst/>
            </a:prstGeom>
            <a:ln w="1905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/>
            <p:cNvCxnSpPr>
              <a:stCxn id="169" idx="2"/>
              <a:endCxn id="166" idx="6"/>
            </p:cNvCxnSpPr>
            <p:nvPr/>
          </p:nvCxnSpPr>
          <p:spPr>
            <a:xfrm flipH="1">
              <a:off x="9838080" y="2450690"/>
              <a:ext cx="136835" cy="144323"/>
            </a:xfrm>
            <a:prstGeom prst="line">
              <a:avLst/>
            </a:prstGeom>
            <a:ln w="1905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/>
            <p:cNvCxnSpPr>
              <a:stCxn id="169" idx="2"/>
              <a:endCxn id="167" idx="6"/>
            </p:cNvCxnSpPr>
            <p:nvPr/>
          </p:nvCxnSpPr>
          <p:spPr>
            <a:xfrm flipH="1">
              <a:off x="9837398" y="2450690"/>
              <a:ext cx="137517" cy="286597"/>
            </a:xfrm>
            <a:prstGeom prst="line">
              <a:avLst/>
            </a:prstGeom>
            <a:ln w="1905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/>
            <p:cNvCxnSpPr>
              <a:stCxn id="169" idx="2"/>
              <a:endCxn id="168" idx="6"/>
            </p:cNvCxnSpPr>
            <p:nvPr/>
          </p:nvCxnSpPr>
          <p:spPr>
            <a:xfrm flipH="1">
              <a:off x="9836716" y="2450690"/>
              <a:ext cx="138199" cy="428870"/>
            </a:xfrm>
            <a:prstGeom prst="line">
              <a:avLst/>
            </a:prstGeom>
            <a:ln w="1905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/>
            <p:cNvCxnSpPr>
              <a:stCxn id="170" idx="2"/>
              <a:endCxn id="164" idx="6"/>
            </p:cNvCxnSpPr>
            <p:nvPr/>
          </p:nvCxnSpPr>
          <p:spPr>
            <a:xfrm flipH="1" flipV="1">
              <a:off x="9835947" y="2309101"/>
              <a:ext cx="141784" cy="285229"/>
            </a:xfrm>
            <a:prstGeom prst="line">
              <a:avLst/>
            </a:prstGeom>
            <a:ln w="1905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/>
            <p:cNvCxnSpPr>
              <a:stCxn id="170" idx="2"/>
              <a:endCxn id="165" idx="6"/>
            </p:cNvCxnSpPr>
            <p:nvPr/>
          </p:nvCxnSpPr>
          <p:spPr>
            <a:xfrm flipH="1" flipV="1">
              <a:off x="9835265" y="2451374"/>
              <a:ext cx="142467" cy="142956"/>
            </a:xfrm>
            <a:prstGeom prst="line">
              <a:avLst/>
            </a:prstGeom>
            <a:ln w="1905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/>
            <p:cNvCxnSpPr>
              <a:stCxn id="170" idx="2"/>
              <a:endCxn id="166" idx="6"/>
            </p:cNvCxnSpPr>
            <p:nvPr/>
          </p:nvCxnSpPr>
          <p:spPr>
            <a:xfrm flipH="1">
              <a:off x="9838080" y="2594330"/>
              <a:ext cx="139651" cy="684"/>
            </a:xfrm>
            <a:prstGeom prst="line">
              <a:avLst/>
            </a:prstGeom>
            <a:ln w="1905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/>
            <p:cNvCxnSpPr>
              <a:stCxn id="170" idx="2"/>
              <a:endCxn id="167" idx="6"/>
            </p:cNvCxnSpPr>
            <p:nvPr/>
          </p:nvCxnSpPr>
          <p:spPr>
            <a:xfrm flipH="1">
              <a:off x="9837398" y="2594330"/>
              <a:ext cx="140333" cy="142957"/>
            </a:xfrm>
            <a:prstGeom prst="line">
              <a:avLst/>
            </a:prstGeom>
            <a:ln w="1905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/>
            <p:cNvCxnSpPr>
              <a:stCxn id="170" idx="2"/>
              <a:endCxn id="168" idx="6"/>
            </p:cNvCxnSpPr>
            <p:nvPr/>
          </p:nvCxnSpPr>
          <p:spPr>
            <a:xfrm flipH="1">
              <a:off x="9836716" y="2594330"/>
              <a:ext cx="141015" cy="285230"/>
            </a:xfrm>
            <a:prstGeom prst="line">
              <a:avLst/>
            </a:prstGeom>
            <a:ln w="1905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/>
            <p:cNvCxnSpPr>
              <a:stCxn id="171" idx="2"/>
              <a:endCxn id="164" idx="6"/>
            </p:cNvCxnSpPr>
            <p:nvPr/>
          </p:nvCxnSpPr>
          <p:spPr>
            <a:xfrm flipH="1" flipV="1">
              <a:off x="9835947" y="2309101"/>
              <a:ext cx="141102" cy="427503"/>
            </a:xfrm>
            <a:prstGeom prst="line">
              <a:avLst/>
            </a:prstGeom>
            <a:ln w="1905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/>
            <p:cNvCxnSpPr>
              <a:stCxn id="171" idx="2"/>
              <a:endCxn id="166" idx="6"/>
            </p:cNvCxnSpPr>
            <p:nvPr/>
          </p:nvCxnSpPr>
          <p:spPr>
            <a:xfrm flipH="1" flipV="1">
              <a:off x="9838080" y="2595014"/>
              <a:ext cx="138969" cy="141590"/>
            </a:xfrm>
            <a:prstGeom prst="line">
              <a:avLst/>
            </a:prstGeom>
            <a:ln w="1905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/>
            <p:cNvCxnSpPr>
              <a:stCxn id="171" idx="2"/>
              <a:endCxn id="167" idx="6"/>
            </p:cNvCxnSpPr>
            <p:nvPr/>
          </p:nvCxnSpPr>
          <p:spPr>
            <a:xfrm flipH="1">
              <a:off x="9837398" y="2736603"/>
              <a:ext cx="139651" cy="684"/>
            </a:xfrm>
            <a:prstGeom prst="line">
              <a:avLst/>
            </a:prstGeom>
            <a:ln w="1905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/>
            <p:cNvCxnSpPr>
              <a:stCxn id="171" idx="2"/>
              <a:endCxn id="168" idx="6"/>
            </p:cNvCxnSpPr>
            <p:nvPr/>
          </p:nvCxnSpPr>
          <p:spPr>
            <a:xfrm flipH="1">
              <a:off x="9836716" y="2736603"/>
              <a:ext cx="140333" cy="142957"/>
            </a:xfrm>
            <a:prstGeom prst="line">
              <a:avLst/>
            </a:prstGeom>
            <a:ln w="1905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/>
            <p:cNvCxnSpPr>
              <a:stCxn id="169" idx="6"/>
              <a:endCxn id="172" idx="2"/>
            </p:cNvCxnSpPr>
            <p:nvPr/>
          </p:nvCxnSpPr>
          <p:spPr>
            <a:xfrm flipV="1">
              <a:off x="10084212" y="2450007"/>
              <a:ext cx="139651" cy="684"/>
            </a:xfrm>
            <a:prstGeom prst="line">
              <a:avLst/>
            </a:prstGeom>
            <a:ln w="1905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/>
            <p:cNvCxnSpPr>
              <a:stCxn id="172" idx="2"/>
              <a:endCxn id="170" idx="6"/>
            </p:cNvCxnSpPr>
            <p:nvPr/>
          </p:nvCxnSpPr>
          <p:spPr>
            <a:xfrm flipH="1">
              <a:off x="10087028" y="2450007"/>
              <a:ext cx="136835" cy="144323"/>
            </a:xfrm>
            <a:prstGeom prst="line">
              <a:avLst/>
            </a:prstGeom>
            <a:ln w="1905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/>
            <p:cNvCxnSpPr>
              <a:stCxn id="172" idx="2"/>
              <a:endCxn id="171" idx="6"/>
            </p:cNvCxnSpPr>
            <p:nvPr/>
          </p:nvCxnSpPr>
          <p:spPr>
            <a:xfrm flipH="1">
              <a:off x="10086346" y="2450007"/>
              <a:ext cx="137517" cy="286597"/>
            </a:xfrm>
            <a:prstGeom prst="line">
              <a:avLst/>
            </a:prstGeom>
            <a:ln w="1905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/>
            <p:cNvCxnSpPr>
              <a:stCxn id="173" idx="2"/>
              <a:endCxn id="169" idx="6"/>
            </p:cNvCxnSpPr>
            <p:nvPr/>
          </p:nvCxnSpPr>
          <p:spPr>
            <a:xfrm flipH="1" flipV="1">
              <a:off x="10084212" y="2450690"/>
              <a:ext cx="142467" cy="142956"/>
            </a:xfrm>
            <a:prstGeom prst="line">
              <a:avLst/>
            </a:prstGeom>
            <a:ln w="1905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/>
            <p:cNvCxnSpPr>
              <a:stCxn id="173" idx="2"/>
              <a:endCxn id="170" idx="6"/>
            </p:cNvCxnSpPr>
            <p:nvPr/>
          </p:nvCxnSpPr>
          <p:spPr>
            <a:xfrm flipH="1">
              <a:off x="10087028" y="2593646"/>
              <a:ext cx="139651" cy="684"/>
            </a:xfrm>
            <a:prstGeom prst="line">
              <a:avLst/>
            </a:prstGeom>
            <a:ln w="1905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/>
            <p:cNvCxnSpPr>
              <a:stCxn id="173" idx="2"/>
              <a:endCxn id="171" idx="6"/>
            </p:cNvCxnSpPr>
            <p:nvPr/>
          </p:nvCxnSpPr>
          <p:spPr>
            <a:xfrm flipH="1">
              <a:off x="10086346" y="2593646"/>
              <a:ext cx="140333" cy="142957"/>
            </a:xfrm>
            <a:prstGeom prst="line">
              <a:avLst/>
            </a:prstGeom>
            <a:ln w="1905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/>
            <p:cNvCxnSpPr>
              <a:stCxn id="174" idx="2"/>
              <a:endCxn id="169" idx="6"/>
            </p:cNvCxnSpPr>
            <p:nvPr/>
          </p:nvCxnSpPr>
          <p:spPr>
            <a:xfrm flipH="1" flipV="1">
              <a:off x="10084212" y="2450690"/>
              <a:ext cx="141784" cy="285229"/>
            </a:xfrm>
            <a:prstGeom prst="line">
              <a:avLst/>
            </a:prstGeom>
            <a:ln w="1905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/>
            <p:cNvCxnSpPr>
              <a:stCxn id="174" idx="2"/>
              <a:endCxn id="170" idx="6"/>
            </p:cNvCxnSpPr>
            <p:nvPr/>
          </p:nvCxnSpPr>
          <p:spPr>
            <a:xfrm flipH="1" flipV="1">
              <a:off x="10087028" y="2594330"/>
              <a:ext cx="138969" cy="141590"/>
            </a:xfrm>
            <a:prstGeom prst="line">
              <a:avLst/>
            </a:prstGeom>
            <a:ln w="1905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>
              <a:stCxn id="174" idx="2"/>
              <a:endCxn id="171" idx="6"/>
            </p:cNvCxnSpPr>
            <p:nvPr/>
          </p:nvCxnSpPr>
          <p:spPr>
            <a:xfrm flipH="1">
              <a:off x="10086346" y="2735920"/>
              <a:ext cx="139651" cy="684"/>
            </a:xfrm>
            <a:prstGeom prst="line">
              <a:avLst/>
            </a:prstGeom>
            <a:ln w="1905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4" name="Oval 163"/>
            <p:cNvSpPr/>
            <p:nvPr/>
          </p:nvSpPr>
          <p:spPr>
            <a:xfrm>
              <a:off x="9726650" y="2254452"/>
              <a:ext cx="109296" cy="10929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83BA2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09728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219456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329184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438912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548640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658368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768096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877824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600" baseline="300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5" name="Oval 164"/>
            <p:cNvSpPr/>
            <p:nvPr/>
          </p:nvSpPr>
          <p:spPr>
            <a:xfrm>
              <a:off x="9725968" y="2396725"/>
              <a:ext cx="109296" cy="10929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83BA2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09728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219456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329184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438912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548640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658368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768096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877824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600" baseline="300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6" name="Oval 165"/>
            <p:cNvSpPr/>
            <p:nvPr/>
          </p:nvSpPr>
          <p:spPr>
            <a:xfrm>
              <a:off x="9728784" y="2540365"/>
              <a:ext cx="109296" cy="10929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83BA2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09728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219456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329184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438912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548640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658368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768096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877824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600" baseline="300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7" name="Oval 166"/>
            <p:cNvSpPr/>
            <p:nvPr/>
          </p:nvSpPr>
          <p:spPr>
            <a:xfrm>
              <a:off x="9728102" y="2682638"/>
              <a:ext cx="109296" cy="10929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83BA2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09728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219456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329184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438912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548640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658368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768096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877824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600" baseline="300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8" name="Oval 167"/>
            <p:cNvSpPr/>
            <p:nvPr/>
          </p:nvSpPr>
          <p:spPr>
            <a:xfrm>
              <a:off x="9727420" y="2824912"/>
              <a:ext cx="109296" cy="10929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83BA2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09728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219456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329184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438912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548640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658368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768096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877824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600" baseline="300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9" name="Oval 168"/>
            <p:cNvSpPr/>
            <p:nvPr/>
          </p:nvSpPr>
          <p:spPr>
            <a:xfrm>
              <a:off x="9974915" y="2396042"/>
              <a:ext cx="109296" cy="10929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83BA2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09728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219456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329184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438912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548640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658368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768096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877824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600" baseline="300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0" name="Oval 169"/>
            <p:cNvSpPr/>
            <p:nvPr/>
          </p:nvSpPr>
          <p:spPr>
            <a:xfrm>
              <a:off x="9977731" y="2539682"/>
              <a:ext cx="109296" cy="10929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83BA2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09728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219456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329184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438912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548640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658368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768096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877824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600" baseline="300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1" name="Oval 170"/>
            <p:cNvSpPr/>
            <p:nvPr/>
          </p:nvSpPr>
          <p:spPr>
            <a:xfrm>
              <a:off x="9977049" y="2681955"/>
              <a:ext cx="109296" cy="10929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83BA2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09728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219456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329184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438912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548640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658368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768096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877824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600" baseline="300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2" name="Oval 171"/>
            <p:cNvSpPr/>
            <p:nvPr/>
          </p:nvSpPr>
          <p:spPr>
            <a:xfrm>
              <a:off x="10223863" y="2395358"/>
              <a:ext cx="109296" cy="10929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83BA2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09728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219456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329184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438912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548640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658368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768096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877824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600" baseline="300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3" name="Oval 172"/>
            <p:cNvSpPr/>
            <p:nvPr/>
          </p:nvSpPr>
          <p:spPr>
            <a:xfrm>
              <a:off x="10226679" y="2538998"/>
              <a:ext cx="109296" cy="10929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83BA2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09728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219456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329184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438912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548640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658368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768096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877824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600" baseline="300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4" name="Oval 173"/>
            <p:cNvSpPr/>
            <p:nvPr/>
          </p:nvSpPr>
          <p:spPr>
            <a:xfrm>
              <a:off x="10225996" y="2681271"/>
              <a:ext cx="109296" cy="10929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83BA2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09728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219456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329184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438912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548640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658368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768096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877824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600" baseline="300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Oval 19"/>
            <p:cNvSpPr/>
            <p:nvPr/>
          </p:nvSpPr>
          <p:spPr>
            <a:xfrm>
              <a:off x="7119320" y="2929127"/>
              <a:ext cx="109296" cy="10929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83BA2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09728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219456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329184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438912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548640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658368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768096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877824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600" baseline="300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2432137" y="239927"/>
            <a:ext cx="2593146" cy="329321"/>
          </a:xfrm>
          <a:prstGeom prst="rect">
            <a:avLst/>
          </a:prstGeom>
          <a:solidFill>
            <a:schemeClr val="accent1"/>
          </a:solidFill>
        </p:spPr>
        <p:txBody>
          <a:bodyPr wrap="none" lIns="82296" tIns="41148" rIns="82296" bIns="41148" rtlCol="0">
            <a:spAutoFit/>
          </a:bodyPr>
          <a:lstStyle/>
          <a:p>
            <a:r>
              <a:rPr lang="en-US" sz="1600" dirty="0" smtClean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 Framework</a:t>
            </a:r>
            <a:endParaRPr lang="en-US" sz="1600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24" name="TextBox 1023"/>
          <p:cNvSpPr txBox="1"/>
          <p:nvPr/>
        </p:nvSpPr>
        <p:spPr>
          <a:xfrm>
            <a:off x="5246747" y="1688693"/>
            <a:ext cx="682366" cy="298543"/>
          </a:xfrm>
          <a:prstGeom prst="rect">
            <a:avLst/>
          </a:prstGeom>
          <a:noFill/>
        </p:spPr>
        <p:txBody>
          <a:bodyPr wrap="none" lIns="82296" tIns="41148" rIns="82296" bIns="41148" rtlCol="0">
            <a:spAutoFit/>
          </a:bodyPr>
          <a:lstStyle/>
          <a:p>
            <a:r>
              <a:rPr lang="en-US" sz="1400" dirty="0" smtClean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“turtle”</a:t>
            </a:r>
            <a:endParaRPr lang="en-US" sz="1600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25" name="Right Arrow 1024"/>
          <p:cNvSpPr/>
          <p:nvPr/>
        </p:nvSpPr>
        <p:spPr>
          <a:xfrm>
            <a:off x="3143375" y="1109677"/>
            <a:ext cx="1821193" cy="22893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82296" tIns="41148" rIns="82296" bIns="41148" rtlCol="0" anchor="ctr"/>
          <a:lstStyle/>
          <a:p>
            <a:pPr algn="ctr"/>
            <a:endParaRPr lang="en-US" sz="160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26" name="TextBox 1025"/>
          <p:cNvSpPr txBox="1"/>
          <p:nvPr/>
        </p:nvSpPr>
        <p:spPr>
          <a:xfrm>
            <a:off x="3155705" y="675363"/>
            <a:ext cx="2080185" cy="329321"/>
          </a:xfrm>
          <a:prstGeom prst="rect">
            <a:avLst/>
          </a:prstGeom>
          <a:noFill/>
        </p:spPr>
        <p:txBody>
          <a:bodyPr wrap="none" lIns="82296" tIns="41148" rIns="82296" bIns="41148" rtlCol="0">
            <a:spAutoFit/>
          </a:bodyPr>
          <a:lstStyle/>
          <a:p>
            <a:r>
              <a:rPr lang="en-US" sz="1600" dirty="0" smtClean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Forward Propagation</a:t>
            </a:r>
            <a:endParaRPr lang="en-US" sz="1600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27" name="TextBox 1026"/>
          <p:cNvSpPr txBox="1"/>
          <p:nvPr/>
        </p:nvSpPr>
        <p:spPr>
          <a:xfrm>
            <a:off x="2673444" y="3280221"/>
            <a:ext cx="2777492" cy="57554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lIns="82296" tIns="41148" rIns="82296" bIns="41148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Update the weights to nudge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r>
              <a:rPr lang="en-US" sz="16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rom “turtle” towards “dog”</a:t>
            </a:r>
            <a:endParaRPr 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8" name="Right Arrow 337"/>
          <p:cNvSpPr/>
          <p:nvPr/>
        </p:nvSpPr>
        <p:spPr>
          <a:xfrm rot="10800000">
            <a:off x="3143374" y="2710040"/>
            <a:ext cx="1821193" cy="22893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82296" tIns="41148" rIns="82296" bIns="41148" rtlCol="0" anchor="ctr"/>
          <a:lstStyle/>
          <a:p>
            <a:pPr algn="ctr"/>
            <a:endParaRPr lang="en-US" sz="160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9" name="TextBox 338"/>
          <p:cNvSpPr txBox="1"/>
          <p:nvPr/>
        </p:nvSpPr>
        <p:spPr>
          <a:xfrm>
            <a:off x="3122508" y="2236522"/>
            <a:ext cx="2227661" cy="329321"/>
          </a:xfrm>
          <a:prstGeom prst="rect">
            <a:avLst/>
          </a:prstGeom>
          <a:noFill/>
        </p:spPr>
        <p:txBody>
          <a:bodyPr wrap="none" lIns="82296" tIns="41148" rIns="82296" bIns="41148" rtlCol="0">
            <a:spAutoFit/>
          </a:bodyPr>
          <a:lstStyle/>
          <a:p>
            <a:r>
              <a:rPr lang="en-US" sz="1600" dirty="0" smtClean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Backward Propagation</a:t>
            </a:r>
            <a:endParaRPr lang="en-US" sz="1600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28" name="Flowchart: Magnetic Disk 1027"/>
          <p:cNvSpPr/>
          <p:nvPr/>
        </p:nvSpPr>
        <p:spPr>
          <a:xfrm>
            <a:off x="6158638" y="3402665"/>
            <a:ext cx="1280554" cy="1067916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296" tIns="41148" rIns="82296" bIns="41148" rtlCol="0" anchor="ctr"/>
          <a:lstStyle/>
          <a:p>
            <a:pPr algn="ctr"/>
            <a:r>
              <a:rPr lang="en-US" sz="1600" dirty="0" smtClean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Trained Model</a:t>
            </a:r>
            <a:endParaRPr lang="en-US" sz="1600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30" name="Bent Arrow 1029"/>
          <p:cNvSpPr/>
          <p:nvPr/>
        </p:nvSpPr>
        <p:spPr>
          <a:xfrm rot="5400000">
            <a:off x="6227014" y="2296485"/>
            <a:ext cx="462787" cy="974932"/>
          </a:xfrm>
          <a:prstGeom prst="bentArrow">
            <a:avLst>
              <a:gd name="adj1" fmla="val 29562"/>
              <a:gd name="adj2" fmla="val 25000"/>
              <a:gd name="adj3" fmla="val 25000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296" tIns="41148" rIns="82296" bIns="41148" rtlCol="0" anchor="ctr"/>
          <a:lstStyle/>
          <a:p>
            <a:pPr algn="ctr"/>
            <a:endParaRPr lang="en-US" sz="160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31" name="AutoShape 14" descr="Image result for dogs"/>
          <p:cNvSpPr>
            <a:spLocks noChangeAspect="1" noChangeArrowheads="1"/>
          </p:cNvSpPr>
          <p:nvPr/>
        </p:nvSpPr>
        <p:spPr bwMode="auto">
          <a:xfrm>
            <a:off x="116681" y="-685800"/>
            <a:ext cx="142875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2296" tIns="41148" rIns="82296" bIns="41148" numCol="1" anchor="t" anchorCtr="0" compatLnSpc="1">
            <a:prstTxWarp prst="textNoShape">
              <a:avLst/>
            </a:prstTxWarp>
          </a:bodyPr>
          <a:lstStyle/>
          <a:p>
            <a:endParaRPr lang="en-US" sz="160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0" name="TextBox 499"/>
          <p:cNvSpPr txBox="1"/>
          <p:nvPr/>
        </p:nvSpPr>
        <p:spPr>
          <a:xfrm>
            <a:off x="5287734" y="4854689"/>
            <a:ext cx="578172" cy="329321"/>
          </a:xfrm>
          <a:prstGeom prst="rect">
            <a:avLst/>
          </a:prstGeom>
          <a:noFill/>
        </p:spPr>
        <p:txBody>
          <a:bodyPr wrap="none" lIns="82296" tIns="41148" rIns="82296" bIns="41148" rtlCol="0">
            <a:spAutoFit/>
          </a:bodyPr>
          <a:lstStyle/>
          <a:p>
            <a:r>
              <a:rPr lang="en-US" sz="1600" dirty="0" smtClean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“cat”</a:t>
            </a:r>
            <a:endParaRPr lang="en-US" sz="1600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35" name="Circular Arrow 1034"/>
          <p:cNvSpPr/>
          <p:nvPr/>
        </p:nvSpPr>
        <p:spPr>
          <a:xfrm>
            <a:off x="1873313" y="1454985"/>
            <a:ext cx="1165237" cy="1283845"/>
          </a:xfrm>
          <a:prstGeom prst="circularArrow">
            <a:avLst>
              <a:gd name="adj1" fmla="val 14255"/>
              <a:gd name="adj2" fmla="val 1142319"/>
              <a:gd name="adj3" fmla="val 17708470"/>
              <a:gd name="adj4" fmla="val 2789246"/>
              <a:gd name="adj5" fmla="val 1250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82296" tIns="41148" rIns="82296" bIns="41148" rtlCol="0" anchor="ctr"/>
          <a:lstStyle/>
          <a:p>
            <a:pPr algn="ctr"/>
            <a:endParaRPr lang="en-US" sz="160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3" name="TextBox 502"/>
          <p:cNvSpPr txBox="1"/>
          <p:nvPr/>
        </p:nvSpPr>
        <p:spPr>
          <a:xfrm>
            <a:off x="1590339" y="821149"/>
            <a:ext cx="826637" cy="329321"/>
          </a:xfrm>
          <a:prstGeom prst="rect">
            <a:avLst/>
          </a:prstGeom>
          <a:noFill/>
        </p:spPr>
        <p:txBody>
          <a:bodyPr wrap="none" lIns="82296" tIns="41148" rIns="82296" bIns="41148" rtlCol="0">
            <a:spAutoFit/>
          </a:bodyPr>
          <a:lstStyle/>
          <a:p>
            <a:r>
              <a:rPr lang="en-US" sz="1600" dirty="0" smtClean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Repeat</a:t>
            </a:r>
            <a:endParaRPr lang="en-US" sz="1600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4" name="Rectangle 503"/>
          <p:cNvSpPr/>
          <p:nvPr/>
        </p:nvSpPr>
        <p:spPr>
          <a:xfrm>
            <a:off x="2430600" y="4470581"/>
            <a:ext cx="3381860" cy="118632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296" tIns="41148" rIns="82296" bIns="41148" rtlCol="0" anchor="ctr"/>
          <a:lstStyle/>
          <a:p>
            <a:pPr algn="ctr"/>
            <a:endParaRPr lang="en-US" sz="160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05" name="Group 504"/>
          <p:cNvGrpSpPr/>
          <p:nvPr/>
        </p:nvGrpSpPr>
        <p:grpSpPr>
          <a:xfrm>
            <a:off x="2855943" y="4791557"/>
            <a:ext cx="2412491" cy="662805"/>
            <a:chOff x="7119320" y="2187479"/>
            <a:chExt cx="3216655" cy="850944"/>
          </a:xfrm>
        </p:grpSpPr>
        <p:sp>
          <p:nvSpPr>
            <p:cNvPr id="506" name="Oval 505"/>
            <p:cNvSpPr/>
            <p:nvPr/>
          </p:nvSpPr>
          <p:spPr>
            <a:xfrm>
              <a:off x="7422184" y="2187479"/>
              <a:ext cx="109296" cy="10929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83BA2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09728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219456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329184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438912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548640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658368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768096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877824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600" baseline="300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07" name="Oval 506"/>
            <p:cNvSpPr/>
            <p:nvPr/>
          </p:nvSpPr>
          <p:spPr>
            <a:xfrm>
              <a:off x="7421502" y="2329752"/>
              <a:ext cx="109296" cy="10929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83BA2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09728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219456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329184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438912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548640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658368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768096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877824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600" baseline="300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08" name="Oval 507"/>
            <p:cNvSpPr/>
            <p:nvPr/>
          </p:nvSpPr>
          <p:spPr>
            <a:xfrm>
              <a:off x="7420820" y="2472025"/>
              <a:ext cx="109296" cy="10929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83BA2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09728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219456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329184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438912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548640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658368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768096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877824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600" baseline="300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09" name="Oval 508"/>
            <p:cNvSpPr/>
            <p:nvPr/>
          </p:nvSpPr>
          <p:spPr>
            <a:xfrm>
              <a:off x="7420137" y="2614298"/>
              <a:ext cx="109296" cy="10929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83BA2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09728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219456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329184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438912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548640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658368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768096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877824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600" baseline="300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0" name="Oval 509"/>
            <p:cNvSpPr/>
            <p:nvPr/>
          </p:nvSpPr>
          <p:spPr>
            <a:xfrm>
              <a:off x="7419455" y="2756572"/>
              <a:ext cx="109296" cy="10929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83BA2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09728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219456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329184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438912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548640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658368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768096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877824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600" baseline="300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1" name="Oval 510"/>
            <p:cNvSpPr/>
            <p:nvPr/>
          </p:nvSpPr>
          <p:spPr>
            <a:xfrm>
              <a:off x="7347998" y="2228829"/>
              <a:ext cx="109296" cy="10929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83BA2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09728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219456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329184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438912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548640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658368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768096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877824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600" baseline="300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2" name="Oval 511"/>
            <p:cNvSpPr/>
            <p:nvPr/>
          </p:nvSpPr>
          <p:spPr>
            <a:xfrm>
              <a:off x="7347316" y="2371102"/>
              <a:ext cx="109296" cy="10929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83BA2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09728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219456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329184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438912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548640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658368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768096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877824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600" baseline="300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3" name="Oval 512"/>
            <p:cNvSpPr/>
            <p:nvPr/>
          </p:nvSpPr>
          <p:spPr>
            <a:xfrm>
              <a:off x="7346633" y="2513375"/>
              <a:ext cx="109296" cy="10929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83BA2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09728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219456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329184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438912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548640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658368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768096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877824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600" baseline="300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4" name="Oval 513"/>
            <p:cNvSpPr/>
            <p:nvPr/>
          </p:nvSpPr>
          <p:spPr>
            <a:xfrm>
              <a:off x="7345951" y="2655648"/>
              <a:ext cx="109296" cy="10929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83BA2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09728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219456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329184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438912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548640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658368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768096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877824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600" baseline="300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5" name="Oval 514"/>
            <p:cNvSpPr/>
            <p:nvPr/>
          </p:nvSpPr>
          <p:spPr>
            <a:xfrm>
              <a:off x="7345269" y="2797921"/>
              <a:ext cx="109296" cy="10929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83BA2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09728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219456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329184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438912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548640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658368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768096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877824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600" baseline="300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6" name="Oval 515"/>
            <p:cNvSpPr/>
            <p:nvPr/>
          </p:nvSpPr>
          <p:spPr>
            <a:xfrm>
              <a:off x="7273812" y="2270178"/>
              <a:ext cx="109296" cy="10929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83BA2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09728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219456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329184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438912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548640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658368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768096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877824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600" baseline="300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7" name="Oval 516"/>
            <p:cNvSpPr/>
            <p:nvPr/>
          </p:nvSpPr>
          <p:spPr>
            <a:xfrm>
              <a:off x="7273130" y="2412451"/>
              <a:ext cx="109296" cy="10929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83BA2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09728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219456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329184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438912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548640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658368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768096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877824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600" baseline="300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8" name="Oval 517"/>
            <p:cNvSpPr/>
            <p:nvPr/>
          </p:nvSpPr>
          <p:spPr>
            <a:xfrm>
              <a:off x="7272447" y="2554725"/>
              <a:ext cx="109296" cy="10929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83BA2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09728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219456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329184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438912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548640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658368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768096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877824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600" baseline="300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9" name="Oval 518"/>
            <p:cNvSpPr/>
            <p:nvPr/>
          </p:nvSpPr>
          <p:spPr>
            <a:xfrm>
              <a:off x="7271765" y="2696998"/>
              <a:ext cx="109296" cy="10929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83BA2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09728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219456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329184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438912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548640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658368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768096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877824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600" baseline="300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20" name="Oval 519"/>
            <p:cNvSpPr/>
            <p:nvPr/>
          </p:nvSpPr>
          <p:spPr>
            <a:xfrm>
              <a:off x="7271083" y="2839271"/>
              <a:ext cx="109296" cy="10929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83BA2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09728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219456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329184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438912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548640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658368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768096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877824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600" baseline="300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21" name="Oval 520"/>
            <p:cNvSpPr/>
            <p:nvPr/>
          </p:nvSpPr>
          <p:spPr>
            <a:xfrm>
              <a:off x="7199626" y="2311528"/>
              <a:ext cx="109296" cy="10929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83BA2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09728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219456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329184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438912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548640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658368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768096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877824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600" baseline="300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22" name="Oval 521"/>
            <p:cNvSpPr/>
            <p:nvPr/>
          </p:nvSpPr>
          <p:spPr>
            <a:xfrm>
              <a:off x="7198943" y="2453801"/>
              <a:ext cx="109296" cy="10929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83BA2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09728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219456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329184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438912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548640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658368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768096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877824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600" baseline="300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23" name="Oval 522"/>
            <p:cNvSpPr/>
            <p:nvPr/>
          </p:nvSpPr>
          <p:spPr>
            <a:xfrm>
              <a:off x="7198261" y="2596074"/>
              <a:ext cx="109296" cy="10929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83BA2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09728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219456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329184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438912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548640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658368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768096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877824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600" baseline="300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24" name="Oval 523"/>
            <p:cNvSpPr/>
            <p:nvPr/>
          </p:nvSpPr>
          <p:spPr>
            <a:xfrm>
              <a:off x="7197579" y="2738347"/>
              <a:ext cx="109296" cy="10929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83BA2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09728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219456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329184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438912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548640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658368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768096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877824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600" baseline="300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25" name="Oval 524"/>
            <p:cNvSpPr/>
            <p:nvPr/>
          </p:nvSpPr>
          <p:spPr>
            <a:xfrm>
              <a:off x="7196897" y="2880621"/>
              <a:ext cx="109296" cy="10929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83BA2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09728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219456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329184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438912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548640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658368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768096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877824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600" baseline="300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26" name="Oval 525"/>
            <p:cNvSpPr/>
            <p:nvPr/>
          </p:nvSpPr>
          <p:spPr>
            <a:xfrm>
              <a:off x="7125440" y="2352877"/>
              <a:ext cx="109296" cy="10929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83BA2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09728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219456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329184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438912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548640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658368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768096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877824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600" baseline="300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27" name="Oval 526"/>
            <p:cNvSpPr/>
            <p:nvPr/>
          </p:nvSpPr>
          <p:spPr>
            <a:xfrm>
              <a:off x="7124757" y="2495151"/>
              <a:ext cx="109296" cy="10929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83BA2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09728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219456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329184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438912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548640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658368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768096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877824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600" baseline="300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28" name="Oval 527"/>
            <p:cNvSpPr/>
            <p:nvPr/>
          </p:nvSpPr>
          <p:spPr>
            <a:xfrm>
              <a:off x="7124075" y="2637424"/>
              <a:ext cx="109296" cy="10929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83BA2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09728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219456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329184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438912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548640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658368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768096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877824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600" baseline="300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29" name="Oval 528"/>
            <p:cNvSpPr/>
            <p:nvPr/>
          </p:nvSpPr>
          <p:spPr>
            <a:xfrm>
              <a:off x="7123393" y="2779697"/>
              <a:ext cx="109296" cy="10929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83BA2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09728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219456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329184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438912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548640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658368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768096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877824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600" baseline="300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30" name="Oval 529"/>
            <p:cNvSpPr/>
            <p:nvPr/>
          </p:nvSpPr>
          <p:spPr>
            <a:xfrm>
              <a:off x="7973107" y="2276259"/>
              <a:ext cx="109296" cy="10929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83BA2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09728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219456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329184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438912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548640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658368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768096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877824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600" baseline="300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31" name="Oval 530"/>
            <p:cNvSpPr/>
            <p:nvPr/>
          </p:nvSpPr>
          <p:spPr>
            <a:xfrm>
              <a:off x="7972425" y="2418532"/>
              <a:ext cx="109296" cy="10929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83BA2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09728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219456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329184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438912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548640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658368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768096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877824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600" baseline="300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32" name="Oval 531"/>
            <p:cNvSpPr/>
            <p:nvPr/>
          </p:nvSpPr>
          <p:spPr>
            <a:xfrm>
              <a:off x="7971742" y="2560805"/>
              <a:ext cx="109296" cy="10929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83BA2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09728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219456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329184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438912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548640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658368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768096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877824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600" baseline="300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33" name="Oval 532"/>
            <p:cNvSpPr/>
            <p:nvPr/>
          </p:nvSpPr>
          <p:spPr>
            <a:xfrm>
              <a:off x="7971060" y="2703079"/>
              <a:ext cx="109296" cy="10929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83BA2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09728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219456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329184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438912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548640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658368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768096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877824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600" baseline="300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34" name="Oval 533"/>
            <p:cNvSpPr/>
            <p:nvPr/>
          </p:nvSpPr>
          <p:spPr>
            <a:xfrm>
              <a:off x="7898921" y="2317609"/>
              <a:ext cx="109296" cy="10929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83BA2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09728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219456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329184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438912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548640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658368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768096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877824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600" baseline="300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35" name="Oval 534"/>
            <p:cNvSpPr/>
            <p:nvPr/>
          </p:nvSpPr>
          <p:spPr>
            <a:xfrm>
              <a:off x="7898238" y="2459882"/>
              <a:ext cx="109296" cy="10929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83BA2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09728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219456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329184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438912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548640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658368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768096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877824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600" baseline="300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36" name="Oval 535"/>
            <p:cNvSpPr/>
            <p:nvPr/>
          </p:nvSpPr>
          <p:spPr>
            <a:xfrm>
              <a:off x="7897556" y="2602155"/>
              <a:ext cx="109296" cy="10929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83BA2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09728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219456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329184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438912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548640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658368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768096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877824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600" baseline="300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37" name="Oval 536"/>
            <p:cNvSpPr/>
            <p:nvPr/>
          </p:nvSpPr>
          <p:spPr>
            <a:xfrm>
              <a:off x="7896874" y="2744428"/>
              <a:ext cx="109296" cy="10929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83BA2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09728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219456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329184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438912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548640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658368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768096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877824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600" baseline="300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38" name="Oval 537"/>
            <p:cNvSpPr/>
            <p:nvPr/>
          </p:nvSpPr>
          <p:spPr>
            <a:xfrm>
              <a:off x="7824735" y="2358958"/>
              <a:ext cx="109296" cy="10929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83BA2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09728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219456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329184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438912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548640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658368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768096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877824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600" baseline="300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39" name="Oval 538"/>
            <p:cNvSpPr/>
            <p:nvPr/>
          </p:nvSpPr>
          <p:spPr>
            <a:xfrm>
              <a:off x="7824052" y="2501231"/>
              <a:ext cx="109296" cy="10929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83BA2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09728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219456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329184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438912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548640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658368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768096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877824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600" baseline="300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40" name="Oval 539"/>
            <p:cNvSpPr/>
            <p:nvPr/>
          </p:nvSpPr>
          <p:spPr>
            <a:xfrm>
              <a:off x="7823370" y="2643505"/>
              <a:ext cx="109296" cy="10929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83BA2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09728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219456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329184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438912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548640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658368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768096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877824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600" baseline="300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41" name="Oval 540"/>
            <p:cNvSpPr/>
            <p:nvPr/>
          </p:nvSpPr>
          <p:spPr>
            <a:xfrm>
              <a:off x="7822688" y="2785778"/>
              <a:ext cx="109296" cy="10929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83BA2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09728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219456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329184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438912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548640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658368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768096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877824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600" baseline="300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42" name="Oval 541"/>
            <p:cNvSpPr/>
            <p:nvPr/>
          </p:nvSpPr>
          <p:spPr>
            <a:xfrm>
              <a:off x="7750549" y="2400308"/>
              <a:ext cx="109296" cy="10929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83BA2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09728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219456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329184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438912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548640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658368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768096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877824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600" baseline="300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43" name="Oval 542"/>
            <p:cNvSpPr/>
            <p:nvPr/>
          </p:nvSpPr>
          <p:spPr>
            <a:xfrm>
              <a:off x="7749184" y="2684854"/>
              <a:ext cx="109296" cy="10929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83BA2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09728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219456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329184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438912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548640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658368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768096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877824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600" baseline="300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44" name="Oval 543"/>
            <p:cNvSpPr/>
            <p:nvPr/>
          </p:nvSpPr>
          <p:spPr>
            <a:xfrm>
              <a:off x="7748502" y="2827127"/>
              <a:ext cx="109296" cy="10929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83BA2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09728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219456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329184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438912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548640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658368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768096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877824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600" baseline="300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45" name="Oval 544"/>
            <p:cNvSpPr/>
            <p:nvPr/>
          </p:nvSpPr>
          <p:spPr>
            <a:xfrm>
              <a:off x="8464438" y="2268962"/>
              <a:ext cx="109296" cy="10929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83BA2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09728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219456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329184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438912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548640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658368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768096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877824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600" baseline="300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46" name="Oval 545"/>
            <p:cNvSpPr/>
            <p:nvPr/>
          </p:nvSpPr>
          <p:spPr>
            <a:xfrm>
              <a:off x="8463755" y="2411235"/>
              <a:ext cx="109296" cy="10929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83BA2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09728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219456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329184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438912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548640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658368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768096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877824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600" baseline="300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47" name="Oval 546"/>
            <p:cNvSpPr/>
            <p:nvPr/>
          </p:nvSpPr>
          <p:spPr>
            <a:xfrm>
              <a:off x="8463073" y="2553508"/>
              <a:ext cx="109296" cy="10929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83BA2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09728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219456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329184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438912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548640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658368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768096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877824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600" baseline="300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48" name="Oval 547"/>
            <p:cNvSpPr/>
            <p:nvPr/>
          </p:nvSpPr>
          <p:spPr>
            <a:xfrm>
              <a:off x="8462391" y="2695782"/>
              <a:ext cx="109296" cy="10929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83BA2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09728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219456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329184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438912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548640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658368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768096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877824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600" baseline="300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49" name="Oval 548"/>
            <p:cNvSpPr/>
            <p:nvPr/>
          </p:nvSpPr>
          <p:spPr>
            <a:xfrm>
              <a:off x="8390251" y="2310312"/>
              <a:ext cx="109296" cy="10929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83BA2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09728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219456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329184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438912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548640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658368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768096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877824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600" baseline="300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50" name="Oval 549"/>
            <p:cNvSpPr/>
            <p:nvPr/>
          </p:nvSpPr>
          <p:spPr>
            <a:xfrm>
              <a:off x="8389569" y="2452585"/>
              <a:ext cx="109296" cy="10929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83BA2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09728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219456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329184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438912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548640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658368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768096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877824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600" baseline="300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51" name="Oval 550"/>
            <p:cNvSpPr/>
            <p:nvPr/>
          </p:nvSpPr>
          <p:spPr>
            <a:xfrm>
              <a:off x="8388887" y="2594858"/>
              <a:ext cx="109296" cy="10929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83BA2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09728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219456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329184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438912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548640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658368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768096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877824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600" baseline="300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52" name="Oval 551"/>
            <p:cNvSpPr/>
            <p:nvPr/>
          </p:nvSpPr>
          <p:spPr>
            <a:xfrm>
              <a:off x="8388205" y="2737131"/>
              <a:ext cx="109296" cy="10929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83BA2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09728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219456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329184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438912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548640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658368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768096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877824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600" baseline="300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53" name="Oval 552"/>
            <p:cNvSpPr/>
            <p:nvPr/>
          </p:nvSpPr>
          <p:spPr>
            <a:xfrm>
              <a:off x="8316065" y="2351661"/>
              <a:ext cx="109296" cy="10929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83BA2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09728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219456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329184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438912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548640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658368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768096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877824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600" baseline="300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54" name="Oval 553"/>
            <p:cNvSpPr/>
            <p:nvPr/>
          </p:nvSpPr>
          <p:spPr>
            <a:xfrm>
              <a:off x="8315383" y="2493934"/>
              <a:ext cx="109296" cy="10929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83BA2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09728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219456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329184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438912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548640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658368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768096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877824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600" baseline="300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55" name="Oval 554"/>
            <p:cNvSpPr/>
            <p:nvPr/>
          </p:nvSpPr>
          <p:spPr>
            <a:xfrm>
              <a:off x="8314701" y="2636208"/>
              <a:ext cx="109296" cy="10929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83BA2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09728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219456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329184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438912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548640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658368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768096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877824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600" baseline="300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56" name="Oval 555"/>
            <p:cNvSpPr/>
            <p:nvPr/>
          </p:nvSpPr>
          <p:spPr>
            <a:xfrm>
              <a:off x="8314019" y="2778481"/>
              <a:ext cx="109296" cy="10929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83BA2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09728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219456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329184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438912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548640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658368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768096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877824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600" baseline="300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57" name="Oval 556"/>
            <p:cNvSpPr/>
            <p:nvPr/>
          </p:nvSpPr>
          <p:spPr>
            <a:xfrm>
              <a:off x="8241879" y="2393011"/>
              <a:ext cx="109296" cy="10929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83BA2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09728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219456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329184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438912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548640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658368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768096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877824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600" baseline="300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58" name="Oval 557"/>
            <p:cNvSpPr/>
            <p:nvPr/>
          </p:nvSpPr>
          <p:spPr>
            <a:xfrm>
              <a:off x="8240515" y="2677557"/>
              <a:ext cx="109296" cy="10929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83BA2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09728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219456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329184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438912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548640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658368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768096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877824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600" baseline="300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59" name="Oval 558"/>
            <p:cNvSpPr/>
            <p:nvPr/>
          </p:nvSpPr>
          <p:spPr>
            <a:xfrm>
              <a:off x="8239833" y="2819830"/>
              <a:ext cx="109296" cy="10929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83BA2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09728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219456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329184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438912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548640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658368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768096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877824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600" baseline="300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60" name="Oval 559"/>
            <p:cNvSpPr/>
            <p:nvPr/>
          </p:nvSpPr>
          <p:spPr>
            <a:xfrm>
              <a:off x="8929547" y="2372318"/>
              <a:ext cx="109296" cy="10929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83BA2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09728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219456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329184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438912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548640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658368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768096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877824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600" baseline="300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61" name="Oval 560"/>
            <p:cNvSpPr/>
            <p:nvPr/>
          </p:nvSpPr>
          <p:spPr>
            <a:xfrm>
              <a:off x="8928864" y="2514591"/>
              <a:ext cx="109296" cy="10929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83BA2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09728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219456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329184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438912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548640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658368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768096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877824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600" baseline="300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62" name="Oval 561"/>
            <p:cNvSpPr/>
            <p:nvPr/>
          </p:nvSpPr>
          <p:spPr>
            <a:xfrm>
              <a:off x="8928182" y="2656864"/>
              <a:ext cx="109296" cy="10929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83BA2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09728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219456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329184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438912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548640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658368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768096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877824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600" baseline="300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63" name="Oval 562"/>
            <p:cNvSpPr/>
            <p:nvPr/>
          </p:nvSpPr>
          <p:spPr>
            <a:xfrm>
              <a:off x="8855361" y="2413668"/>
              <a:ext cx="109296" cy="10929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83BA2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09728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219456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329184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438912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548640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658368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768096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877824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600" baseline="300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64" name="Oval 563"/>
            <p:cNvSpPr/>
            <p:nvPr/>
          </p:nvSpPr>
          <p:spPr>
            <a:xfrm>
              <a:off x="8854678" y="2555941"/>
              <a:ext cx="109296" cy="10929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83BA2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09728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219456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329184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438912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548640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658368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768096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877824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600" baseline="300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65" name="Oval 564"/>
            <p:cNvSpPr/>
            <p:nvPr/>
          </p:nvSpPr>
          <p:spPr>
            <a:xfrm>
              <a:off x="8853996" y="2698214"/>
              <a:ext cx="109296" cy="10929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83BA2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09728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219456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329184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438912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548640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658368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768096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877824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600" baseline="300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66" name="Oval 565"/>
            <p:cNvSpPr/>
            <p:nvPr/>
          </p:nvSpPr>
          <p:spPr>
            <a:xfrm>
              <a:off x="8781174" y="2455017"/>
              <a:ext cx="109296" cy="10929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83BA2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09728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219456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329184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438912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548640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658368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768096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877824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600" baseline="300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67" name="Oval 566"/>
            <p:cNvSpPr/>
            <p:nvPr/>
          </p:nvSpPr>
          <p:spPr>
            <a:xfrm>
              <a:off x="8779810" y="2739564"/>
              <a:ext cx="109296" cy="10929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83BA2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09728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219456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329184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438912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548640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658368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768096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877824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600" baseline="300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68" name="Oval 567"/>
            <p:cNvSpPr/>
            <p:nvPr/>
          </p:nvSpPr>
          <p:spPr>
            <a:xfrm>
              <a:off x="9341827" y="2358940"/>
              <a:ext cx="109296" cy="10929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83BA2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09728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219456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329184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438912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548640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658368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768096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877824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600" baseline="300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69" name="Oval 568"/>
            <p:cNvSpPr/>
            <p:nvPr/>
          </p:nvSpPr>
          <p:spPr>
            <a:xfrm>
              <a:off x="9341144" y="2501213"/>
              <a:ext cx="109296" cy="10929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83BA2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09728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219456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329184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438912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548640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658368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768096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877824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600" baseline="300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70" name="Oval 569"/>
            <p:cNvSpPr/>
            <p:nvPr/>
          </p:nvSpPr>
          <p:spPr>
            <a:xfrm>
              <a:off x="9340462" y="2643486"/>
              <a:ext cx="109296" cy="10929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83BA2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09728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219456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329184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438912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548640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658368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768096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877824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600" baseline="300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71" name="Oval 570"/>
            <p:cNvSpPr/>
            <p:nvPr/>
          </p:nvSpPr>
          <p:spPr>
            <a:xfrm>
              <a:off x="9267641" y="2400290"/>
              <a:ext cx="109296" cy="10929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83BA2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09728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219456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329184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438912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548640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658368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768096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877824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600" baseline="300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72" name="Oval 571"/>
            <p:cNvSpPr/>
            <p:nvPr/>
          </p:nvSpPr>
          <p:spPr>
            <a:xfrm>
              <a:off x="9266958" y="2542563"/>
              <a:ext cx="109296" cy="10929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83BA2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09728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219456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329184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438912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548640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658368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768096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877824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600" baseline="300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73" name="Oval 572"/>
            <p:cNvSpPr/>
            <p:nvPr/>
          </p:nvSpPr>
          <p:spPr>
            <a:xfrm>
              <a:off x="9266276" y="2684836"/>
              <a:ext cx="109296" cy="10929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83BA2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09728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219456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329184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438912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548640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658368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768096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877824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600" baseline="300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74" name="Oval 573"/>
            <p:cNvSpPr/>
            <p:nvPr/>
          </p:nvSpPr>
          <p:spPr>
            <a:xfrm>
              <a:off x="9193454" y="2441639"/>
              <a:ext cx="109296" cy="10929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83BA2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09728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219456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329184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438912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548640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658368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768096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877824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600" baseline="300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75" name="Oval 574"/>
            <p:cNvSpPr/>
            <p:nvPr/>
          </p:nvSpPr>
          <p:spPr>
            <a:xfrm>
              <a:off x="9192090" y="2726186"/>
              <a:ext cx="109296" cy="10929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83BA2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09728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219456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329184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438912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548640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658368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768096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877824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600" baseline="300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576" name="Straight Connector 575"/>
            <p:cNvCxnSpPr>
              <a:stCxn id="539" idx="2"/>
              <a:endCxn id="516" idx="6"/>
            </p:cNvCxnSpPr>
            <p:nvPr/>
          </p:nvCxnSpPr>
          <p:spPr>
            <a:xfrm flipH="1" flipV="1">
              <a:off x="7383108" y="2324827"/>
              <a:ext cx="440944" cy="231053"/>
            </a:xfrm>
            <a:prstGeom prst="line">
              <a:avLst/>
            </a:prstGeom>
            <a:ln w="1905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7" name="Straight Connector 576"/>
            <p:cNvCxnSpPr>
              <a:stCxn id="539" idx="2"/>
              <a:endCxn id="521" idx="6"/>
            </p:cNvCxnSpPr>
            <p:nvPr/>
          </p:nvCxnSpPr>
          <p:spPr>
            <a:xfrm flipH="1" flipV="1">
              <a:off x="7308922" y="2366176"/>
              <a:ext cx="515130" cy="189704"/>
            </a:xfrm>
            <a:prstGeom prst="line">
              <a:avLst/>
            </a:prstGeom>
            <a:ln w="1905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8" name="Straight Connector 577"/>
            <p:cNvCxnSpPr>
              <a:stCxn id="539" idx="2"/>
              <a:endCxn id="526" idx="6"/>
            </p:cNvCxnSpPr>
            <p:nvPr/>
          </p:nvCxnSpPr>
          <p:spPr>
            <a:xfrm flipH="1" flipV="1">
              <a:off x="7234736" y="2407526"/>
              <a:ext cx="589316" cy="148354"/>
            </a:xfrm>
            <a:prstGeom prst="line">
              <a:avLst/>
            </a:prstGeom>
            <a:ln w="1905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9" name="Straight Connector 578"/>
            <p:cNvCxnSpPr>
              <a:stCxn id="539" idx="2"/>
              <a:endCxn id="517" idx="6"/>
            </p:cNvCxnSpPr>
            <p:nvPr/>
          </p:nvCxnSpPr>
          <p:spPr>
            <a:xfrm flipH="1" flipV="1">
              <a:off x="7382426" y="2467100"/>
              <a:ext cx="441626" cy="88780"/>
            </a:xfrm>
            <a:prstGeom prst="line">
              <a:avLst/>
            </a:prstGeom>
            <a:ln w="1905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0" name="Straight Connector 579"/>
            <p:cNvCxnSpPr>
              <a:stCxn id="539" idx="2"/>
              <a:endCxn id="522" idx="6"/>
            </p:cNvCxnSpPr>
            <p:nvPr/>
          </p:nvCxnSpPr>
          <p:spPr>
            <a:xfrm flipH="1" flipV="1">
              <a:off x="7308240" y="2508449"/>
              <a:ext cx="515812" cy="47430"/>
            </a:xfrm>
            <a:prstGeom prst="line">
              <a:avLst/>
            </a:prstGeom>
            <a:ln w="1905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1" name="Straight Connector 580"/>
            <p:cNvCxnSpPr>
              <a:stCxn id="539" idx="2"/>
              <a:endCxn id="527" idx="6"/>
            </p:cNvCxnSpPr>
            <p:nvPr/>
          </p:nvCxnSpPr>
          <p:spPr>
            <a:xfrm flipH="1" flipV="1">
              <a:off x="7234054" y="2549799"/>
              <a:ext cx="589999" cy="6081"/>
            </a:xfrm>
            <a:prstGeom prst="line">
              <a:avLst/>
            </a:prstGeom>
            <a:ln w="1905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2" name="Straight Connector 581"/>
            <p:cNvCxnSpPr>
              <a:stCxn id="539" idx="2"/>
              <a:endCxn id="518" idx="6"/>
            </p:cNvCxnSpPr>
            <p:nvPr/>
          </p:nvCxnSpPr>
          <p:spPr>
            <a:xfrm flipH="1">
              <a:off x="7381744" y="2555880"/>
              <a:ext cx="442309" cy="53493"/>
            </a:xfrm>
            <a:prstGeom prst="line">
              <a:avLst/>
            </a:prstGeom>
            <a:ln w="1905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3" name="Straight Connector 582"/>
            <p:cNvCxnSpPr>
              <a:stCxn id="539" idx="2"/>
              <a:endCxn id="523" idx="6"/>
            </p:cNvCxnSpPr>
            <p:nvPr/>
          </p:nvCxnSpPr>
          <p:spPr>
            <a:xfrm flipH="1">
              <a:off x="7307558" y="2555880"/>
              <a:ext cx="516495" cy="94843"/>
            </a:xfrm>
            <a:prstGeom prst="line">
              <a:avLst/>
            </a:prstGeom>
            <a:ln w="1905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4" name="Straight Connector 583"/>
            <p:cNvCxnSpPr>
              <a:stCxn id="539" idx="2"/>
              <a:endCxn id="528" idx="6"/>
            </p:cNvCxnSpPr>
            <p:nvPr/>
          </p:nvCxnSpPr>
          <p:spPr>
            <a:xfrm flipH="1">
              <a:off x="7233372" y="2555880"/>
              <a:ext cx="590681" cy="136192"/>
            </a:xfrm>
            <a:prstGeom prst="line">
              <a:avLst/>
            </a:prstGeom>
            <a:ln w="1905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85" name="Oval 584"/>
            <p:cNvSpPr/>
            <p:nvPr/>
          </p:nvSpPr>
          <p:spPr>
            <a:xfrm>
              <a:off x="7749866" y="2542581"/>
              <a:ext cx="109296" cy="10929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83BA2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09728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219456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329184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438912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548640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658368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768096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877824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600" baseline="300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586" name="Straight Connector 585"/>
            <p:cNvCxnSpPr>
              <a:stCxn id="554" idx="2"/>
              <a:endCxn id="534" idx="6"/>
            </p:cNvCxnSpPr>
            <p:nvPr/>
          </p:nvCxnSpPr>
          <p:spPr>
            <a:xfrm flipH="1" flipV="1">
              <a:off x="8008217" y="2372257"/>
              <a:ext cx="307166" cy="176326"/>
            </a:xfrm>
            <a:prstGeom prst="line">
              <a:avLst/>
            </a:prstGeom>
            <a:ln w="1905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7" name="Straight Connector 586"/>
            <p:cNvCxnSpPr>
              <a:stCxn id="554" idx="2"/>
              <a:endCxn id="538" idx="6"/>
            </p:cNvCxnSpPr>
            <p:nvPr/>
          </p:nvCxnSpPr>
          <p:spPr>
            <a:xfrm flipH="1" flipV="1">
              <a:off x="7934031" y="2413607"/>
              <a:ext cx="381352" cy="134976"/>
            </a:xfrm>
            <a:prstGeom prst="line">
              <a:avLst/>
            </a:prstGeom>
            <a:ln w="1905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8" name="Straight Connector 587"/>
            <p:cNvCxnSpPr>
              <a:stCxn id="554" idx="2"/>
              <a:endCxn id="542" idx="6"/>
            </p:cNvCxnSpPr>
            <p:nvPr/>
          </p:nvCxnSpPr>
          <p:spPr>
            <a:xfrm flipH="1" flipV="1">
              <a:off x="7859845" y="2454956"/>
              <a:ext cx="455538" cy="93627"/>
            </a:xfrm>
            <a:prstGeom prst="line">
              <a:avLst/>
            </a:prstGeom>
            <a:ln w="1905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9" name="Straight Connector 588"/>
            <p:cNvCxnSpPr>
              <a:stCxn id="554" idx="2"/>
              <a:endCxn id="535" idx="6"/>
            </p:cNvCxnSpPr>
            <p:nvPr/>
          </p:nvCxnSpPr>
          <p:spPr>
            <a:xfrm flipH="1" flipV="1">
              <a:off x="8007535" y="2514530"/>
              <a:ext cx="307848" cy="34053"/>
            </a:xfrm>
            <a:prstGeom prst="line">
              <a:avLst/>
            </a:prstGeom>
            <a:ln w="1905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0" name="Straight Connector 589"/>
            <p:cNvCxnSpPr>
              <a:stCxn id="554" idx="2"/>
              <a:endCxn id="539" idx="6"/>
            </p:cNvCxnSpPr>
            <p:nvPr/>
          </p:nvCxnSpPr>
          <p:spPr>
            <a:xfrm flipH="1">
              <a:off x="7933349" y="2548583"/>
              <a:ext cx="382034" cy="7297"/>
            </a:xfrm>
            <a:prstGeom prst="line">
              <a:avLst/>
            </a:prstGeom>
            <a:ln w="1905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1" name="Straight Connector 590"/>
            <p:cNvCxnSpPr>
              <a:stCxn id="554" idx="2"/>
              <a:endCxn id="585" idx="6"/>
            </p:cNvCxnSpPr>
            <p:nvPr/>
          </p:nvCxnSpPr>
          <p:spPr>
            <a:xfrm flipH="1">
              <a:off x="7859163" y="2548583"/>
              <a:ext cx="456220" cy="48647"/>
            </a:xfrm>
            <a:prstGeom prst="line">
              <a:avLst/>
            </a:prstGeom>
            <a:ln w="1905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2" name="Straight Connector 591"/>
            <p:cNvCxnSpPr>
              <a:stCxn id="554" idx="2"/>
              <a:endCxn id="536" idx="6"/>
            </p:cNvCxnSpPr>
            <p:nvPr/>
          </p:nvCxnSpPr>
          <p:spPr>
            <a:xfrm flipH="1">
              <a:off x="8006853" y="2548583"/>
              <a:ext cx="308530" cy="108221"/>
            </a:xfrm>
            <a:prstGeom prst="line">
              <a:avLst/>
            </a:prstGeom>
            <a:ln w="1905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3" name="Straight Connector 592"/>
            <p:cNvCxnSpPr>
              <a:stCxn id="554" idx="2"/>
              <a:endCxn id="540" idx="6"/>
            </p:cNvCxnSpPr>
            <p:nvPr/>
          </p:nvCxnSpPr>
          <p:spPr>
            <a:xfrm flipH="1">
              <a:off x="7932667" y="2548583"/>
              <a:ext cx="382716" cy="149570"/>
            </a:xfrm>
            <a:prstGeom prst="line">
              <a:avLst/>
            </a:prstGeom>
            <a:ln w="1905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4" name="Straight Connector 593"/>
            <p:cNvCxnSpPr>
              <a:stCxn id="554" idx="2"/>
              <a:endCxn id="543" idx="6"/>
            </p:cNvCxnSpPr>
            <p:nvPr/>
          </p:nvCxnSpPr>
          <p:spPr>
            <a:xfrm flipH="1">
              <a:off x="7858481" y="2548583"/>
              <a:ext cx="456903" cy="190920"/>
            </a:xfrm>
            <a:prstGeom prst="line">
              <a:avLst/>
            </a:prstGeom>
            <a:ln w="1905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95" name="Oval 594"/>
            <p:cNvSpPr/>
            <p:nvPr/>
          </p:nvSpPr>
          <p:spPr>
            <a:xfrm>
              <a:off x="8242413" y="2534068"/>
              <a:ext cx="109296" cy="10929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83BA2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09728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219456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329184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438912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548640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658368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768096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877824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600" baseline="300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596" name="Straight Connector 595"/>
            <p:cNvCxnSpPr>
              <a:stCxn id="564" idx="2"/>
              <a:endCxn id="549" idx="6"/>
            </p:cNvCxnSpPr>
            <p:nvPr/>
          </p:nvCxnSpPr>
          <p:spPr>
            <a:xfrm flipH="1" flipV="1">
              <a:off x="8499548" y="2364960"/>
              <a:ext cx="355130" cy="245629"/>
            </a:xfrm>
            <a:prstGeom prst="line">
              <a:avLst/>
            </a:prstGeom>
            <a:ln w="1905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7" name="Straight Connector 596"/>
            <p:cNvCxnSpPr>
              <a:stCxn id="564" idx="2"/>
              <a:endCxn id="553" idx="6"/>
            </p:cNvCxnSpPr>
            <p:nvPr/>
          </p:nvCxnSpPr>
          <p:spPr>
            <a:xfrm flipH="1" flipV="1">
              <a:off x="8425362" y="2406310"/>
              <a:ext cx="429316" cy="204279"/>
            </a:xfrm>
            <a:prstGeom prst="line">
              <a:avLst/>
            </a:prstGeom>
            <a:ln w="1905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8" name="Straight Connector 597"/>
            <p:cNvCxnSpPr>
              <a:stCxn id="564" idx="2"/>
              <a:endCxn id="557" idx="6"/>
            </p:cNvCxnSpPr>
            <p:nvPr/>
          </p:nvCxnSpPr>
          <p:spPr>
            <a:xfrm flipH="1" flipV="1">
              <a:off x="8351176" y="2447659"/>
              <a:ext cx="503503" cy="162930"/>
            </a:xfrm>
            <a:prstGeom prst="line">
              <a:avLst/>
            </a:prstGeom>
            <a:ln w="1905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9" name="Straight Connector 598"/>
            <p:cNvCxnSpPr>
              <a:stCxn id="564" idx="2"/>
              <a:endCxn id="550" idx="6"/>
            </p:cNvCxnSpPr>
            <p:nvPr/>
          </p:nvCxnSpPr>
          <p:spPr>
            <a:xfrm flipH="1" flipV="1">
              <a:off x="8498866" y="2507233"/>
              <a:ext cx="355813" cy="103356"/>
            </a:xfrm>
            <a:prstGeom prst="line">
              <a:avLst/>
            </a:prstGeom>
            <a:ln w="1905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0" name="Straight Connector 599"/>
            <p:cNvCxnSpPr>
              <a:stCxn id="564" idx="2"/>
              <a:endCxn id="554" idx="6"/>
            </p:cNvCxnSpPr>
            <p:nvPr/>
          </p:nvCxnSpPr>
          <p:spPr>
            <a:xfrm flipH="1" flipV="1">
              <a:off x="8424680" y="2548583"/>
              <a:ext cx="429999" cy="62006"/>
            </a:xfrm>
            <a:prstGeom prst="line">
              <a:avLst/>
            </a:prstGeom>
            <a:ln w="1905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1" name="Straight Connector 600"/>
            <p:cNvCxnSpPr>
              <a:stCxn id="564" idx="2"/>
              <a:endCxn id="595" idx="6"/>
            </p:cNvCxnSpPr>
            <p:nvPr/>
          </p:nvCxnSpPr>
          <p:spPr>
            <a:xfrm flipH="1" flipV="1">
              <a:off x="8351710" y="2588716"/>
              <a:ext cx="502969" cy="21873"/>
            </a:xfrm>
            <a:prstGeom prst="line">
              <a:avLst/>
            </a:prstGeom>
            <a:ln w="1905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2" name="Straight Connector 601"/>
            <p:cNvCxnSpPr>
              <a:stCxn id="564" idx="2"/>
              <a:endCxn id="551" idx="6"/>
            </p:cNvCxnSpPr>
            <p:nvPr/>
          </p:nvCxnSpPr>
          <p:spPr>
            <a:xfrm flipH="1">
              <a:off x="8498184" y="2610589"/>
              <a:ext cx="356495" cy="38917"/>
            </a:xfrm>
            <a:prstGeom prst="line">
              <a:avLst/>
            </a:prstGeom>
            <a:ln w="1905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3" name="Straight Connector 602"/>
            <p:cNvCxnSpPr>
              <a:stCxn id="564" idx="2"/>
              <a:endCxn id="555" idx="6"/>
            </p:cNvCxnSpPr>
            <p:nvPr/>
          </p:nvCxnSpPr>
          <p:spPr>
            <a:xfrm flipH="1">
              <a:off x="8423997" y="2610589"/>
              <a:ext cx="430681" cy="80267"/>
            </a:xfrm>
            <a:prstGeom prst="line">
              <a:avLst/>
            </a:prstGeom>
            <a:ln w="1905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4" name="Straight Connector 603"/>
            <p:cNvCxnSpPr>
              <a:stCxn id="564" idx="2"/>
              <a:endCxn id="558" idx="6"/>
            </p:cNvCxnSpPr>
            <p:nvPr/>
          </p:nvCxnSpPr>
          <p:spPr>
            <a:xfrm flipH="1">
              <a:off x="8349811" y="2610589"/>
              <a:ext cx="504867" cy="121617"/>
            </a:xfrm>
            <a:prstGeom prst="line">
              <a:avLst/>
            </a:prstGeom>
            <a:ln w="1905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05" name="Oval 604"/>
            <p:cNvSpPr/>
            <p:nvPr/>
          </p:nvSpPr>
          <p:spPr>
            <a:xfrm>
              <a:off x="8780492" y="2597290"/>
              <a:ext cx="109296" cy="10929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83BA2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09728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219456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329184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438912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548640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658368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768096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877824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600" baseline="300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606" name="Straight Connector 605"/>
            <p:cNvCxnSpPr>
              <a:stCxn id="572" idx="2"/>
              <a:endCxn id="560" idx="6"/>
            </p:cNvCxnSpPr>
            <p:nvPr/>
          </p:nvCxnSpPr>
          <p:spPr>
            <a:xfrm flipH="1" flipV="1">
              <a:off x="9038843" y="2426966"/>
              <a:ext cx="228115" cy="170245"/>
            </a:xfrm>
            <a:prstGeom prst="line">
              <a:avLst/>
            </a:prstGeom>
            <a:ln w="1905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7" name="Straight Connector 606"/>
            <p:cNvCxnSpPr>
              <a:stCxn id="572" idx="2"/>
              <a:endCxn id="563" idx="6"/>
            </p:cNvCxnSpPr>
            <p:nvPr/>
          </p:nvCxnSpPr>
          <p:spPr>
            <a:xfrm flipH="1" flipV="1">
              <a:off x="8964657" y="2468316"/>
              <a:ext cx="302301" cy="128895"/>
            </a:xfrm>
            <a:prstGeom prst="line">
              <a:avLst/>
            </a:prstGeom>
            <a:ln w="1905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8" name="Straight Connector 607"/>
            <p:cNvCxnSpPr>
              <a:stCxn id="572" idx="2"/>
              <a:endCxn id="566" idx="6"/>
            </p:cNvCxnSpPr>
            <p:nvPr/>
          </p:nvCxnSpPr>
          <p:spPr>
            <a:xfrm flipH="1" flipV="1">
              <a:off x="8890471" y="2509666"/>
              <a:ext cx="376487" cy="87546"/>
            </a:xfrm>
            <a:prstGeom prst="line">
              <a:avLst/>
            </a:prstGeom>
            <a:ln w="1905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9" name="Straight Connector 608"/>
            <p:cNvCxnSpPr>
              <a:stCxn id="572" idx="2"/>
              <a:endCxn id="561" idx="6"/>
            </p:cNvCxnSpPr>
            <p:nvPr/>
          </p:nvCxnSpPr>
          <p:spPr>
            <a:xfrm flipH="1" flipV="1">
              <a:off x="9038161" y="2569239"/>
              <a:ext cx="228797" cy="27972"/>
            </a:xfrm>
            <a:prstGeom prst="line">
              <a:avLst/>
            </a:prstGeom>
            <a:ln w="1905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0" name="Straight Connector 609"/>
            <p:cNvCxnSpPr>
              <a:stCxn id="572" idx="2"/>
              <a:endCxn id="564" idx="6"/>
            </p:cNvCxnSpPr>
            <p:nvPr/>
          </p:nvCxnSpPr>
          <p:spPr>
            <a:xfrm flipH="1">
              <a:off x="8963975" y="2597211"/>
              <a:ext cx="302984" cy="13378"/>
            </a:xfrm>
            <a:prstGeom prst="line">
              <a:avLst/>
            </a:prstGeom>
            <a:ln w="1905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1" name="Straight Connector 610"/>
            <p:cNvCxnSpPr>
              <a:stCxn id="572" idx="2"/>
              <a:endCxn id="605" idx="6"/>
            </p:cNvCxnSpPr>
            <p:nvPr/>
          </p:nvCxnSpPr>
          <p:spPr>
            <a:xfrm flipH="1">
              <a:off x="8889789" y="2597211"/>
              <a:ext cx="377170" cy="54727"/>
            </a:xfrm>
            <a:prstGeom prst="line">
              <a:avLst/>
            </a:prstGeom>
            <a:ln w="1905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2" name="Straight Connector 611"/>
            <p:cNvCxnSpPr>
              <a:stCxn id="572" idx="2"/>
              <a:endCxn id="562" idx="6"/>
            </p:cNvCxnSpPr>
            <p:nvPr/>
          </p:nvCxnSpPr>
          <p:spPr>
            <a:xfrm flipH="1">
              <a:off x="9037479" y="2597211"/>
              <a:ext cx="229480" cy="114301"/>
            </a:xfrm>
            <a:prstGeom prst="line">
              <a:avLst/>
            </a:prstGeom>
            <a:ln w="1905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3" name="Straight Connector 612"/>
            <p:cNvCxnSpPr>
              <a:stCxn id="572" idx="2"/>
              <a:endCxn id="565" idx="6"/>
            </p:cNvCxnSpPr>
            <p:nvPr/>
          </p:nvCxnSpPr>
          <p:spPr>
            <a:xfrm flipH="1">
              <a:off x="8963293" y="2597211"/>
              <a:ext cx="303666" cy="155651"/>
            </a:xfrm>
            <a:prstGeom prst="line">
              <a:avLst/>
            </a:prstGeom>
            <a:ln w="1905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4" name="Straight Connector 613"/>
            <p:cNvCxnSpPr>
              <a:stCxn id="572" idx="2"/>
              <a:endCxn id="567" idx="6"/>
            </p:cNvCxnSpPr>
            <p:nvPr/>
          </p:nvCxnSpPr>
          <p:spPr>
            <a:xfrm flipH="1">
              <a:off x="8889107" y="2597211"/>
              <a:ext cx="377852" cy="197001"/>
            </a:xfrm>
            <a:prstGeom prst="line">
              <a:avLst/>
            </a:prstGeom>
            <a:ln w="1905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15" name="Oval 614"/>
            <p:cNvSpPr/>
            <p:nvPr/>
          </p:nvSpPr>
          <p:spPr>
            <a:xfrm>
              <a:off x="9192772" y="2583913"/>
              <a:ext cx="109296" cy="10929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83BA2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09728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219456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329184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438912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548640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658368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768096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877824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600" baseline="300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616" name="Straight Connector 615"/>
            <p:cNvCxnSpPr>
              <a:stCxn id="572" idx="6"/>
              <a:endCxn id="650" idx="2"/>
            </p:cNvCxnSpPr>
            <p:nvPr/>
          </p:nvCxnSpPr>
          <p:spPr>
            <a:xfrm flipV="1">
              <a:off x="9376255" y="2595014"/>
              <a:ext cx="352529" cy="2198"/>
            </a:xfrm>
            <a:prstGeom prst="line">
              <a:avLst/>
            </a:prstGeom>
            <a:ln w="1905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7" name="Straight Connector 616"/>
            <p:cNvCxnSpPr>
              <a:stCxn id="650" idx="2"/>
              <a:endCxn id="569" idx="6"/>
            </p:cNvCxnSpPr>
            <p:nvPr/>
          </p:nvCxnSpPr>
          <p:spPr>
            <a:xfrm flipH="1" flipV="1">
              <a:off x="9450441" y="2555862"/>
              <a:ext cx="278343" cy="39152"/>
            </a:xfrm>
            <a:prstGeom prst="line">
              <a:avLst/>
            </a:prstGeom>
            <a:ln w="1905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8" name="Straight Connector 617"/>
            <p:cNvCxnSpPr>
              <a:stCxn id="650" idx="2"/>
              <a:endCxn id="615" idx="6"/>
            </p:cNvCxnSpPr>
            <p:nvPr/>
          </p:nvCxnSpPr>
          <p:spPr>
            <a:xfrm flipH="1">
              <a:off x="9302069" y="2595014"/>
              <a:ext cx="426715" cy="43547"/>
            </a:xfrm>
            <a:prstGeom prst="line">
              <a:avLst/>
            </a:prstGeom>
            <a:ln w="1905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9" name="Straight Connector 618"/>
            <p:cNvCxnSpPr>
              <a:stCxn id="650" idx="2"/>
              <a:endCxn id="574" idx="6"/>
            </p:cNvCxnSpPr>
            <p:nvPr/>
          </p:nvCxnSpPr>
          <p:spPr>
            <a:xfrm flipH="1" flipV="1">
              <a:off x="9302751" y="2496288"/>
              <a:ext cx="426033" cy="98726"/>
            </a:xfrm>
            <a:prstGeom prst="line">
              <a:avLst/>
            </a:prstGeom>
            <a:ln w="1905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0" name="Straight Connector 619"/>
            <p:cNvCxnSpPr>
              <a:stCxn id="650" idx="2"/>
              <a:endCxn id="571" idx="6"/>
            </p:cNvCxnSpPr>
            <p:nvPr/>
          </p:nvCxnSpPr>
          <p:spPr>
            <a:xfrm flipH="1" flipV="1">
              <a:off x="9376937" y="2454938"/>
              <a:ext cx="351847" cy="140075"/>
            </a:xfrm>
            <a:prstGeom prst="line">
              <a:avLst/>
            </a:prstGeom>
            <a:ln w="1905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1" name="Straight Connector 620"/>
            <p:cNvCxnSpPr>
              <a:stCxn id="650" idx="2"/>
              <a:endCxn id="568" idx="6"/>
            </p:cNvCxnSpPr>
            <p:nvPr/>
          </p:nvCxnSpPr>
          <p:spPr>
            <a:xfrm flipH="1" flipV="1">
              <a:off x="9451123" y="2413588"/>
              <a:ext cx="277661" cy="181425"/>
            </a:xfrm>
            <a:prstGeom prst="line">
              <a:avLst/>
            </a:prstGeom>
            <a:ln w="1905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2" name="Straight Connector 621"/>
            <p:cNvCxnSpPr>
              <a:stCxn id="650" idx="2"/>
              <a:endCxn id="575" idx="6"/>
            </p:cNvCxnSpPr>
            <p:nvPr/>
          </p:nvCxnSpPr>
          <p:spPr>
            <a:xfrm flipH="1">
              <a:off x="9301387" y="2595014"/>
              <a:ext cx="427397" cy="185820"/>
            </a:xfrm>
            <a:prstGeom prst="line">
              <a:avLst/>
            </a:prstGeom>
            <a:ln w="1905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3" name="Straight Connector 622"/>
            <p:cNvCxnSpPr>
              <a:stCxn id="650" idx="2"/>
              <a:endCxn id="573" idx="6"/>
            </p:cNvCxnSpPr>
            <p:nvPr/>
          </p:nvCxnSpPr>
          <p:spPr>
            <a:xfrm flipH="1">
              <a:off x="9375573" y="2595014"/>
              <a:ext cx="353211" cy="144471"/>
            </a:xfrm>
            <a:prstGeom prst="line">
              <a:avLst/>
            </a:prstGeom>
            <a:ln w="1905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4" name="Straight Connector 623"/>
            <p:cNvCxnSpPr>
              <a:stCxn id="650" idx="2"/>
              <a:endCxn id="570" idx="6"/>
            </p:cNvCxnSpPr>
            <p:nvPr/>
          </p:nvCxnSpPr>
          <p:spPr>
            <a:xfrm flipH="1">
              <a:off x="9449759" y="2595014"/>
              <a:ext cx="279025" cy="103121"/>
            </a:xfrm>
            <a:prstGeom prst="line">
              <a:avLst/>
            </a:prstGeom>
            <a:ln w="1905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5" name="Straight Connector 624"/>
            <p:cNvCxnSpPr>
              <a:stCxn id="653" idx="2"/>
              <a:endCxn id="648" idx="6"/>
            </p:cNvCxnSpPr>
            <p:nvPr/>
          </p:nvCxnSpPr>
          <p:spPr>
            <a:xfrm flipH="1" flipV="1">
              <a:off x="9835947" y="2309101"/>
              <a:ext cx="138969" cy="141590"/>
            </a:xfrm>
            <a:prstGeom prst="line">
              <a:avLst/>
            </a:prstGeom>
            <a:ln w="1905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6" name="Straight Connector 625"/>
            <p:cNvCxnSpPr>
              <a:stCxn id="653" idx="2"/>
              <a:endCxn id="649" idx="6"/>
            </p:cNvCxnSpPr>
            <p:nvPr/>
          </p:nvCxnSpPr>
          <p:spPr>
            <a:xfrm flipH="1">
              <a:off x="9835265" y="2450690"/>
              <a:ext cx="139651" cy="684"/>
            </a:xfrm>
            <a:prstGeom prst="line">
              <a:avLst/>
            </a:prstGeom>
            <a:ln w="1905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7" name="Straight Connector 626"/>
            <p:cNvCxnSpPr>
              <a:stCxn id="653" idx="2"/>
              <a:endCxn id="650" idx="6"/>
            </p:cNvCxnSpPr>
            <p:nvPr/>
          </p:nvCxnSpPr>
          <p:spPr>
            <a:xfrm flipH="1">
              <a:off x="9838080" y="2450690"/>
              <a:ext cx="136835" cy="144323"/>
            </a:xfrm>
            <a:prstGeom prst="line">
              <a:avLst/>
            </a:prstGeom>
            <a:ln w="1905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8" name="Straight Connector 627"/>
            <p:cNvCxnSpPr>
              <a:stCxn id="653" idx="2"/>
              <a:endCxn id="651" idx="6"/>
            </p:cNvCxnSpPr>
            <p:nvPr/>
          </p:nvCxnSpPr>
          <p:spPr>
            <a:xfrm flipH="1">
              <a:off x="9837398" y="2450690"/>
              <a:ext cx="137517" cy="286597"/>
            </a:xfrm>
            <a:prstGeom prst="line">
              <a:avLst/>
            </a:prstGeom>
            <a:ln w="1905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9" name="Straight Connector 628"/>
            <p:cNvCxnSpPr>
              <a:stCxn id="653" idx="2"/>
              <a:endCxn id="652" idx="6"/>
            </p:cNvCxnSpPr>
            <p:nvPr/>
          </p:nvCxnSpPr>
          <p:spPr>
            <a:xfrm flipH="1">
              <a:off x="9836716" y="2450690"/>
              <a:ext cx="138199" cy="428870"/>
            </a:xfrm>
            <a:prstGeom prst="line">
              <a:avLst/>
            </a:prstGeom>
            <a:ln w="1905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0" name="Straight Connector 629"/>
            <p:cNvCxnSpPr>
              <a:stCxn id="654" idx="2"/>
              <a:endCxn id="648" idx="6"/>
            </p:cNvCxnSpPr>
            <p:nvPr/>
          </p:nvCxnSpPr>
          <p:spPr>
            <a:xfrm flipH="1" flipV="1">
              <a:off x="9835947" y="2309101"/>
              <a:ext cx="141784" cy="285229"/>
            </a:xfrm>
            <a:prstGeom prst="line">
              <a:avLst/>
            </a:prstGeom>
            <a:ln w="1905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1" name="Straight Connector 630"/>
            <p:cNvCxnSpPr>
              <a:stCxn id="654" idx="2"/>
              <a:endCxn id="649" idx="6"/>
            </p:cNvCxnSpPr>
            <p:nvPr/>
          </p:nvCxnSpPr>
          <p:spPr>
            <a:xfrm flipH="1" flipV="1">
              <a:off x="9835265" y="2451374"/>
              <a:ext cx="142467" cy="142956"/>
            </a:xfrm>
            <a:prstGeom prst="line">
              <a:avLst/>
            </a:prstGeom>
            <a:ln w="1905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2" name="Straight Connector 631"/>
            <p:cNvCxnSpPr>
              <a:stCxn id="654" idx="2"/>
              <a:endCxn id="650" idx="6"/>
            </p:cNvCxnSpPr>
            <p:nvPr/>
          </p:nvCxnSpPr>
          <p:spPr>
            <a:xfrm flipH="1">
              <a:off x="9838080" y="2594330"/>
              <a:ext cx="139651" cy="684"/>
            </a:xfrm>
            <a:prstGeom prst="line">
              <a:avLst/>
            </a:prstGeom>
            <a:ln w="1905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3" name="Straight Connector 632"/>
            <p:cNvCxnSpPr>
              <a:stCxn id="654" idx="2"/>
              <a:endCxn id="651" idx="6"/>
            </p:cNvCxnSpPr>
            <p:nvPr/>
          </p:nvCxnSpPr>
          <p:spPr>
            <a:xfrm flipH="1">
              <a:off x="9837398" y="2594330"/>
              <a:ext cx="140333" cy="142957"/>
            </a:xfrm>
            <a:prstGeom prst="line">
              <a:avLst/>
            </a:prstGeom>
            <a:ln w="1905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4" name="Straight Connector 633"/>
            <p:cNvCxnSpPr>
              <a:stCxn id="654" idx="2"/>
              <a:endCxn id="652" idx="6"/>
            </p:cNvCxnSpPr>
            <p:nvPr/>
          </p:nvCxnSpPr>
          <p:spPr>
            <a:xfrm flipH="1">
              <a:off x="9836716" y="2594330"/>
              <a:ext cx="141015" cy="285230"/>
            </a:xfrm>
            <a:prstGeom prst="line">
              <a:avLst/>
            </a:prstGeom>
            <a:ln w="1905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5" name="Straight Connector 634"/>
            <p:cNvCxnSpPr>
              <a:stCxn id="655" idx="2"/>
              <a:endCxn id="648" idx="6"/>
            </p:cNvCxnSpPr>
            <p:nvPr/>
          </p:nvCxnSpPr>
          <p:spPr>
            <a:xfrm flipH="1" flipV="1">
              <a:off x="9835947" y="2309101"/>
              <a:ext cx="141102" cy="427503"/>
            </a:xfrm>
            <a:prstGeom prst="line">
              <a:avLst/>
            </a:prstGeom>
            <a:ln w="1905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6" name="Straight Connector 635"/>
            <p:cNvCxnSpPr>
              <a:stCxn id="655" idx="2"/>
              <a:endCxn id="650" idx="6"/>
            </p:cNvCxnSpPr>
            <p:nvPr/>
          </p:nvCxnSpPr>
          <p:spPr>
            <a:xfrm flipH="1" flipV="1">
              <a:off x="9838080" y="2595014"/>
              <a:ext cx="138969" cy="141590"/>
            </a:xfrm>
            <a:prstGeom prst="line">
              <a:avLst/>
            </a:prstGeom>
            <a:ln w="1905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7" name="Straight Connector 636"/>
            <p:cNvCxnSpPr>
              <a:stCxn id="655" idx="2"/>
              <a:endCxn id="651" idx="6"/>
            </p:cNvCxnSpPr>
            <p:nvPr/>
          </p:nvCxnSpPr>
          <p:spPr>
            <a:xfrm flipH="1">
              <a:off x="9837398" y="2736603"/>
              <a:ext cx="139651" cy="684"/>
            </a:xfrm>
            <a:prstGeom prst="line">
              <a:avLst/>
            </a:prstGeom>
            <a:ln w="1905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8" name="Straight Connector 637"/>
            <p:cNvCxnSpPr>
              <a:stCxn id="655" idx="2"/>
              <a:endCxn id="652" idx="6"/>
            </p:cNvCxnSpPr>
            <p:nvPr/>
          </p:nvCxnSpPr>
          <p:spPr>
            <a:xfrm flipH="1">
              <a:off x="9836716" y="2736603"/>
              <a:ext cx="140333" cy="142957"/>
            </a:xfrm>
            <a:prstGeom prst="line">
              <a:avLst/>
            </a:prstGeom>
            <a:ln w="1905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9" name="Straight Connector 638"/>
            <p:cNvCxnSpPr>
              <a:stCxn id="653" idx="6"/>
              <a:endCxn id="656" idx="2"/>
            </p:cNvCxnSpPr>
            <p:nvPr/>
          </p:nvCxnSpPr>
          <p:spPr>
            <a:xfrm flipV="1">
              <a:off x="10084212" y="2450007"/>
              <a:ext cx="139651" cy="684"/>
            </a:xfrm>
            <a:prstGeom prst="line">
              <a:avLst/>
            </a:prstGeom>
            <a:ln w="1905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0" name="Straight Connector 639"/>
            <p:cNvCxnSpPr>
              <a:stCxn id="656" idx="2"/>
              <a:endCxn id="654" idx="6"/>
            </p:cNvCxnSpPr>
            <p:nvPr/>
          </p:nvCxnSpPr>
          <p:spPr>
            <a:xfrm flipH="1">
              <a:off x="10087028" y="2450007"/>
              <a:ext cx="136835" cy="144323"/>
            </a:xfrm>
            <a:prstGeom prst="line">
              <a:avLst/>
            </a:prstGeom>
            <a:ln w="1905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1" name="Straight Connector 640"/>
            <p:cNvCxnSpPr>
              <a:stCxn id="656" idx="2"/>
              <a:endCxn id="655" idx="6"/>
            </p:cNvCxnSpPr>
            <p:nvPr/>
          </p:nvCxnSpPr>
          <p:spPr>
            <a:xfrm flipH="1">
              <a:off x="10086346" y="2450007"/>
              <a:ext cx="137517" cy="286597"/>
            </a:xfrm>
            <a:prstGeom prst="line">
              <a:avLst/>
            </a:prstGeom>
            <a:ln w="1905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2" name="Straight Connector 641"/>
            <p:cNvCxnSpPr>
              <a:stCxn id="657" idx="2"/>
              <a:endCxn id="653" idx="6"/>
            </p:cNvCxnSpPr>
            <p:nvPr/>
          </p:nvCxnSpPr>
          <p:spPr>
            <a:xfrm flipH="1" flipV="1">
              <a:off x="10084212" y="2450690"/>
              <a:ext cx="142467" cy="142956"/>
            </a:xfrm>
            <a:prstGeom prst="line">
              <a:avLst/>
            </a:prstGeom>
            <a:ln w="1905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3" name="Straight Connector 642"/>
            <p:cNvCxnSpPr>
              <a:stCxn id="657" idx="2"/>
              <a:endCxn id="654" idx="6"/>
            </p:cNvCxnSpPr>
            <p:nvPr/>
          </p:nvCxnSpPr>
          <p:spPr>
            <a:xfrm flipH="1">
              <a:off x="10087028" y="2593646"/>
              <a:ext cx="139651" cy="684"/>
            </a:xfrm>
            <a:prstGeom prst="line">
              <a:avLst/>
            </a:prstGeom>
            <a:ln w="1905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4" name="Straight Connector 643"/>
            <p:cNvCxnSpPr>
              <a:stCxn id="657" idx="2"/>
              <a:endCxn id="655" idx="6"/>
            </p:cNvCxnSpPr>
            <p:nvPr/>
          </p:nvCxnSpPr>
          <p:spPr>
            <a:xfrm flipH="1">
              <a:off x="10086346" y="2593646"/>
              <a:ext cx="140333" cy="142957"/>
            </a:xfrm>
            <a:prstGeom prst="line">
              <a:avLst/>
            </a:prstGeom>
            <a:ln w="1905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5" name="Straight Connector 644"/>
            <p:cNvCxnSpPr>
              <a:stCxn id="658" idx="2"/>
              <a:endCxn id="653" idx="6"/>
            </p:cNvCxnSpPr>
            <p:nvPr/>
          </p:nvCxnSpPr>
          <p:spPr>
            <a:xfrm flipH="1" flipV="1">
              <a:off x="10084212" y="2450690"/>
              <a:ext cx="141784" cy="285229"/>
            </a:xfrm>
            <a:prstGeom prst="line">
              <a:avLst/>
            </a:prstGeom>
            <a:ln w="1905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6" name="Straight Connector 645"/>
            <p:cNvCxnSpPr>
              <a:stCxn id="658" idx="2"/>
              <a:endCxn id="654" idx="6"/>
            </p:cNvCxnSpPr>
            <p:nvPr/>
          </p:nvCxnSpPr>
          <p:spPr>
            <a:xfrm flipH="1" flipV="1">
              <a:off x="10087028" y="2594330"/>
              <a:ext cx="138969" cy="141590"/>
            </a:xfrm>
            <a:prstGeom prst="line">
              <a:avLst/>
            </a:prstGeom>
            <a:ln w="1905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7" name="Straight Connector 646"/>
            <p:cNvCxnSpPr>
              <a:stCxn id="658" idx="2"/>
              <a:endCxn id="655" idx="6"/>
            </p:cNvCxnSpPr>
            <p:nvPr/>
          </p:nvCxnSpPr>
          <p:spPr>
            <a:xfrm flipH="1">
              <a:off x="10086346" y="2735920"/>
              <a:ext cx="139651" cy="684"/>
            </a:xfrm>
            <a:prstGeom prst="line">
              <a:avLst/>
            </a:prstGeom>
            <a:ln w="1905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48" name="Oval 647"/>
            <p:cNvSpPr/>
            <p:nvPr/>
          </p:nvSpPr>
          <p:spPr>
            <a:xfrm>
              <a:off x="9726650" y="2254452"/>
              <a:ext cx="109296" cy="10929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83BA2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09728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219456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329184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438912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548640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658368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768096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877824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600" baseline="300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49" name="Oval 648"/>
            <p:cNvSpPr/>
            <p:nvPr/>
          </p:nvSpPr>
          <p:spPr>
            <a:xfrm>
              <a:off x="9725968" y="2396725"/>
              <a:ext cx="109296" cy="10929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83BA2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09728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219456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329184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438912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548640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658368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768096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877824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600" baseline="300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50" name="Oval 649"/>
            <p:cNvSpPr/>
            <p:nvPr/>
          </p:nvSpPr>
          <p:spPr>
            <a:xfrm>
              <a:off x="9728784" y="2540365"/>
              <a:ext cx="109296" cy="10929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83BA2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09728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219456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329184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438912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548640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658368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768096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877824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600" baseline="300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51" name="Oval 650"/>
            <p:cNvSpPr/>
            <p:nvPr/>
          </p:nvSpPr>
          <p:spPr>
            <a:xfrm>
              <a:off x="9728102" y="2682638"/>
              <a:ext cx="109296" cy="10929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83BA2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09728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219456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329184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438912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548640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658368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768096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877824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600" baseline="300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52" name="Oval 651"/>
            <p:cNvSpPr/>
            <p:nvPr/>
          </p:nvSpPr>
          <p:spPr>
            <a:xfrm>
              <a:off x="9727420" y="2824912"/>
              <a:ext cx="109296" cy="10929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83BA2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09728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219456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329184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438912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548640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658368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768096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877824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600" baseline="300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53" name="Oval 652"/>
            <p:cNvSpPr/>
            <p:nvPr/>
          </p:nvSpPr>
          <p:spPr>
            <a:xfrm>
              <a:off x="9974915" y="2396042"/>
              <a:ext cx="109296" cy="10929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83BA2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09728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219456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329184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438912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548640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658368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768096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877824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600" baseline="300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54" name="Oval 653"/>
            <p:cNvSpPr/>
            <p:nvPr/>
          </p:nvSpPr>
          <p:spPr>
            <a:xfrm>
              <a:off x="9977731" y="2539682"/>
              <a:ext cx="109296" cy="10929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83BA2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09728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219456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329184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438912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548640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658368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768096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877824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600" baseline="300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55" name="Oval 654"/>
            <p:cNvSpPr/>
            <p:nvPr/>
          </p:nvSpPr>
          <p:spPr>
            <a:xfrm>
              <a:off x="9977049" y="2681955"/>
              <a:ext cx="109296" cy="10929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83BA2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09728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219456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329184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438912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548640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658368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768096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877824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600" baseline="300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56" name="Oval 655"/>
            <p:cNvSpPr/>
            <p:nvPr/>
          </p:nvSpPr>
          <p:spPr>
            <a:xfrm>
              <a:off x="10223863" y="2395358"/>
              <a:ext cx="109296" cy="10929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83BA2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09728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219456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329184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438912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548640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658368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768096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877824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600" baseline="300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57" name="Oval 656"/>
            <p:cNvSpPr/>
            <p:nvPr/>
          </p:nvSpPr>
          <p:spPr>
            <a:xfrm>
              <a:off x="10226679" y="2538998"/>
              <a:ext cx="109296" cy="10929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83BA2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09728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219456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329184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438912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548640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658368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768096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877824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600" baseline="300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58" name="Oval 657"/>
            <p:cNvSpPr/>
            <p:nvPr/>
          </p:nvSpPr>
          <p:spPr>
            <a:xfrm>
              <a:off x="10225996" y="2681271"/>
              <a:ext cx="109296" cy="10929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83BA2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09728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219456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329184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438912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548640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658368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768096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877824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600" baseline="300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59" name="Oval 658"/>
            <p:cNvSpPr/>
            <p:nvPr/>
          </p:nvSpPr>
          <p:spPr>
            <a:xfrm>
              <a:off x="7119320" y="2929127"/>
              <a:ext cx="109296" cy="10929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83BA2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09728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219456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329184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4389120" algn="l" defTabSz="109728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548640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658368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768096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8778240" algn="l" defTabSz="219456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600" baseline="300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660" name="Bent Arrow 659"/>
          <p:cNvSpPr/>
          <p:nvPr/>
        </p:nvSpPr>
        <p:spPr>
          <a:xfrm rot="10800000">
            <a:off x="5970939" y="4765612"/>
            <a:ext cx="974933" cy="443271"/>
          </a:xfrm>
          <a:prstGeom prst="bentArrow">
            <a:avLst>
              <a:gd name="adj1" fmla="val 29382"/>
              <a:gd name="adj2" fmla="val 25000"/>
              <a:gd name="adj3" fmla="val 25000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296" tIns="41148" rIns="82296" bIns="41148" rtlCol="0" anchor="ctr"/>
          <a:lstStyle/>
          <a:p>
            <a:pPr algn="ctr"/>
            <a:endParaRPr lang="en-US" sz="160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41" name="Picture 17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93" t="3195" r="27031" b="8085"/>
          <a:stretch/>
        </p:blipFill>
        <p:spPr bwMode="auto">
          <a:xfrm>
            <a:off x="1545523" y="4708103"/>
            <a:ext cx="1004894" cy="9436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745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1.44033E-6 L 0.06742 -0.1424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71" y="-7124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4537E-6 -1.07969E-6 L 0.12442 -0.01131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21" y="-566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3.16195E-6 L 0.20269 0.06736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127" y="3368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24" grpId="0"/>
      <p:bldP spid="1024" grpId="1"/>
      <p:bldP spid="1025" grpId="0" animBg="1"/>
      <p:bldP spid="1026" grpId="0"/>
      <p:bldP spid="1027" grpId="0" animBg="1"/>
      <p:bldP spid="338" grpId="0" animBg="1"/>
      <p:bldP spid="339" grpId="0"/>
      <p:bldP spid="1028" grpId="0" animBg="1"/>
      <p:bldP spid="1030" grpId="0" animBg="1"/>
      <p:bldP spid="500" grpId="0"/>
      <p:bldP spid="1035" grpId="0" animBg="1"/>
      <p:bldP spid="503" grpId="0"/>
      <p:bldP spid="504" grpId="0" animBg="1"/>
      <p:bldP spid="660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3180" y="247652"/>
            <a:ext cx="6903244" cy="923330"/>
          </a:xfrm>
        </p:spPr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Vision 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1958" y="1439863"/>
            <a:ext cx="7531894" cy="4438690"/>
          </a:xfrm>
        </p:spPr>
        <p:txBody>
          <a:bodyPr/>
          <a:lstStyle/>
          <a:p>
            <a:r>
              <a:rPr lang="en-US" dirty="0" smtClean="0"/>
              <a:t>Computer Vision is difficult,</a:t>
            </a:r>
          </a:p>
          <a:p>
            <a:pPr lvl="1"/>
            <a:r>
              <a:rPr lang="en-US" dirty="0" smtClean="0"/>
              <a:t>but it is getting practical “in the wild”, not just in the lab</a:t>
            </a:r>
          </a:p>
          <a:p>
            <a:endParaRPr lang="en-US" dirty="0" smtClean="0"/>
          </a:p>
          <a:p>
            <a:r>
              <a:rPr lang="en-US" dirty="0" smtClean="0"/>
              <a:t>NVIDIA accelerates traditional computer vision:</a:t>
            </a:r>
          </a:p>
          <a:p>
            <a:pPr lvl="1"/>
            <a:r>
              <a:rPr lang="en-US" dirty="0" smtClean="0"/>
              <a:t>on servers (Tesla, </a:t>
            </a:r>
            <a:r>
              <a:rPr lang="en-US" dirty="0" err="1" smtClean="0"/>
              <a:t>Quadro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on mobile / embedded devices (</a:t>
            </a:r>
            <a:r>
              <a:rPr lang="en-US" dirty="0" err="1" smtClean="0"/>
              <a:t>Tegra</a:t>
            </a:r>
            <a:r>
              <a:rPr lang="en-US" dirty="0" smtClean="0"/>
              <a:t>, with the same GPU architecture)</a:t>
            </a:r>
          </a:p>
          <a:p>
            <a:pPr lvl="1"/>
            <a:r>
              <a:rPr lang="en-US" dirty="0" smtClean="0"/>
              <a:t>and with the same development tools on both platforms</a:t>
            </a:r>
          </a:p>
          <a:p>
            <a:pPr lvl="1"/>
            <a:endParaRPr lang="en-US" dirty="0"/>
          </a:p>
          <a:p>
            <a:r>
              <a:rPr lang="en-US" dirty="0" smtClean="0"/>
              <a:t>Deep learning is changing many things, including CV</a:t>
            </a:r>
          </a:p>
          <a:p>
            <a:pPr lvl="1"/>
            <a:r>
              <a:rPr lang="en-US" dirty="0" smtClean="0"/>
              <a:t>deep learning is best done on GPUs with CUDA, TK1 included</a:t>
            </a:r>
          </a:p>
          <a:p>
            <a:pPr lvl="1"/>
            <a:r>
              <a:rPr lang="en-US" dirty="0" smtClean="0"/>
              <a:t>(though training will still be faster on a 10^2 to 10^4 watt CUDA desktop)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0807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11"/>
          <p:cNvSpPr txBox="1">
            <a:spLocks/>
          </p:cNvSpPr>
          <p:nvPr/>
        </p:nvSpPr>
        <p:spPr bwMode="auto">
          <a:xfrm>
            <a:off x="63375" y="4347097"/>
            <a:ext cx="8111906" cy="786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0" indent="0" algn="ctr" defTabSz="346459" rtl="0" fontAlgn="base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F6F6F"/>
              </a:buClr>
              <a:buSzPct val="100000"/>
              <a:buFontTx/>
              <a:buNone/>
              <a:defRPr sz="1400" b="0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30238" indent="-228600" algn="l" defTabSz="346459" rtl="0" fontAlgn="base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–"/>
              <a:defRPr sz="1400" b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04863" indent="-203200" algn="l" defTabSz="346459" rtl="0" fontAlgn="base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–"/>
              <a:defRPr sz="1400" b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31066" indent="-171443" algn="l" rtl="0" fontAlgn="base">
              <a:spcBef>
                <a:spcPct val="20000"/>
              </a:spcBef>
              <a:spcAft>
                <a:spcPct val="0"/>
              </a:spcAft>
              <a:buChar char="–"/>
              <a:defRPr sz="1500">
                <a:solidFill>
                  <a:schemeClr val="bg1"/>
                </a:solidFill>
                <a:latin typeface="+mn-lt"/>
              </a:defRPr>
            </a:lvl4pPr>
            <a:lvl5pPr marL="1588230" indent="-171443" algn="l" rtl="0" fontAlgn="base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bg1"/>
                </a:solidFill>
                <a:latin typeface="+mn-lt"/>
              </a:defRPr>
            </a:lvl5pPr>
            <a:lvl6pPr marL="1931117" indent="-17144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bg1"/>
                </a:solidFill>
                <a:latin typeface="+mn-lt"/>
              </a:defRPr>
            </a:lvl6pPr>
            <a:lvl7pPr marL="2274003" indent="-17144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bg1"/>
                </a:solidFill>
                <a:latin typeface="+mn-lt"/>
              </a:defRPr>
            </a:lvl7pPr>
            <a:lvl8pPr marL="2616890" indent="-17144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bg1"/>
                </a:solidFill>
                <a:latin typeface="+mn-lt"/>
              </a:defRPr>
            </a:lvl8pPr>
            <a:lvl9pPr marL="2959775" indent="-17144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bg1"/>
                </a:solidFill>
                <a:latin typeface="+mn-lt"/>
              </a:defRPr>
            </a:lvl9pPr>
          </a:lstStyle>
          <a:p>
            <a:r>
              <a:rPr lang="en-US" kern="0" smtClean="0"/>
              <a:t>The GPU Teaching Kit is licensed by NVIDIA and California Polytechnic State University under the </a:t>
            </a:r>
            <a:r>
              <a:rPr lang="en-US" kern="0" smtClean="0">
                <a:solidFill>
                  <a:srgbClr val="92D050"/>
                </a:solidFill>
                <a:hlinkClick r:id="rId2"/>
              </a:rPr>
              <a:t>Creative Commons Attribution-NonCommercial 4.0 International License.</a:t>
            </a:r>
            <a:endParaRPr lang="en-US" kern="0" dirty="0">
              <a:solidFill>
                <a:srgbClr val="92D050"/>
              </a:solidFill>
            </a:endParaRPr>
          </a:p>
        </p:txBody>
      </p:sp>
      <p:pic>
        <p:nvPicPr>
          <p:cNvPr id="5" name="Picture 2" descr="Creative Commons License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5699" y="3978052"/>
            <a:ext cx="838200" cy="29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9459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3761" y="347472"/>
            <a:ext cx="7482078" cy="923330"/>
          </a:xfrm>
        </p:spPr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solidFill>
                  <a:schemeClr val="tx2"/>
                </a:solidFill>
              </a:rPr>
              <a:t>Rethink Robotics - Baxter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4" name="Content Placeholder 3" descr="photo 3[1].JPG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 rot="5400000">
            <a:off x="1722640" y="1870007"/>
            <a:ext cx="4384270" cy="3529012"/>
          </a:xfrm>
        </p:spPr>
      </p:pic>
      <p:sp>
        <p:nvSpPr>
          <p:cNvPr id="3" name="TextBox 2"/>
          <p:cNvSpPr txBox="1"/>
          <p:nvPr/>
        </p:nvSpPr>
        <p:spPr>
          <a:xfrm>
            <a:off x="182961" y="3080987"/>
            <a:ext cx="1820498" cy="581698"/>
          </a:xfrm>
          <a:prstGeom prst="rect">
            <a:avLst/>
          </a:prstGeom>
          <a:noFill/>
        </p:spPr>
        <p:txBody>
          <a:bodyPr wrap="none" lIns="82296" tIns="41148" rIns="82296" bIns="41148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800" dirty="0" smtClean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Baxter gives out</a:t>
            </a:r>
            <a:br>
              <a:rPr lang="en-US" sz="1800" dirty="0" smtClean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dirty="0" smtClean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‘free hugs.’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941865" y="3144486"/>
            <a:ext cx="2149627" cy="581698"/>
          </a:xfrm>
          <a:prstGeom prst="rect">
            <a:avLst/>
          </a:prstGeom>
          <a:noFill/>
        </p:spPr>
        <p:txBody>
          <a:bodyPr wrap="none" lIns="82296" tIns="41148" rIns="82296" bIns="41148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800" dirty="0" smtClean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Robots are friendly.</a:t>
            </a:r>
            <a:br>
              <a:rPr lang="en-US" sz="1800" dirty="0" smtClean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dirty="0" smtClean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Promise!</a:t>
            </a:r>
          </a:p>
        </p:txBody>
      </p:sp>
      <p:pic>
        <p:nvPicPr>
          <p:cNvPr id="6" name="Picture 5" descr="ros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4831" y="1588781"/>
            <a:ext cx="1178826" cy="361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378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3761" y="347472"/>
            <a:ext cx="7482078" cy="923330"/>
          </a:xfrm>
        </p:spPr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>
                <a:solidFill>
                  <a:schemeClr val="tx2"/>
                </a:solidFill>
              </a:rPr>
              <a:t>Kuka</a:t>
            </a:r>
            <a:r>
              <a:rPr lang="en-US" dirty="0" smtClean="0">
                <a:solidFill>
                  <a:schemeClr val="tx2"/>
                </a:solidFill>
              </a:rPr>
              <a:t> at the Tesla Factory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4" name="Content Placeholder 3" descr="teslakuka.jpg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939" y="1947863"/>
            <a:ext cx="5965721" cy="3852862"/>
          </a:xfrm>
        </p:spPr>
      </p:pic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No need for tools, just swap out your hands!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8370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3761" y="347472"/>
            <a:ext cx="7482078" cy="923330"/>
          </a:xfrm>
        </p:spPr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solidFill>
                  <a:schemeClr val="tx2"/>
                </a:solidFill>
              </a:rPr>
              <a:t>Willow</a:t>
            </a:r>
            <a:r>
              <a:rPr lang="en-US" dirty="0" smtClean="0"/>
              <a:t> Garage and the PR2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83855" y="1948656"/>
            <a:ext cx="3459484" cy="3851597"/>
          </a:xfrm>
        </p:spPr>
        <p:txBody>
          <a:bodyPr/>
          <a:lstStyle/>
          <a:p>
            <a:r>
              <a:rPr lang="en-US" dirty="0" smtClean="0"/>
              <a:t>Founded in 2005</a:t>
            </a:r>
          </a:p>
          <a:p>
            <a:r>
              <a:rPr lang="en-US" dirty="0" smtClean="0"/>
              <a:t>Created ROS, </a:t>
            </a:r>
            <a:br>
              <a:rPr lang="en-US" dirty="0" smtClean="0"/>
            </a:br>
            <a:r>
              <a:rPr lang="en-US" dirty="0" smtClean="0"/>
              <a:t>Robot Operating System</a:t>
            </a:r>
          </a:p>
          <a:p>
            <a:r>
              <a:rPr lang="en-US" dirty="0" smtClean="0"/>
              <a:t>Hired Gary </a:t>
            </a:r>
            <a:r>
              <a:rPr lang="en-US" dirty="0" err="1" smtClean="0"/>
              <a:t>Bradski</a:t>
            </a:r>
            <a:r>
              <a:rPr lang="en-US" dirty="0" smtClean="0"/>
              <a:t>, one of </a:t>
            </a:r>
            <a:r>
              <a:rPr lang="en-US" dirty="0" err="1" smtClean="0"/>
              <a:t>OpenCV’s</a:t>
            </a:r>
            <a:r>
              <a:rPr lang="en-US" dirty="0" smtClean="0"/>
              <a:t> founding contributors</a:t>
            </a:r>
          </a:p>
          <a:p>
            <a:r>
              <a:rPr lang="en-US" dirty="0" smtClean="0"/>
              <a:t>Maintained </a:t>
            </a:r>
            <a:r>
              <a:rPr lang="en-US" dirty="0" err="1" smtClean="0"/>
              <a:t>OpenCV</a:t>
            </a:r>
            <a:r>
              <a:rPr lang="en-US" dirty="0" smtClean="0"/>
              <a:t> prior to dissolution</a:t>
            </a:r>
          </a:p>
          <a:p>
            <a:r>
              <a:rPr lang="en-US" dirty="0" err="1" smtClean="0"/>
              <a:t>Clearpath</a:t>
            </a:r>
            <a:r>
              <a:rPr lang="en-US" dirty="0" smtClean="0"/>
              <a:t> Robotics supports, but does not sell the PR2</a:t>
            </a:r>
          </a:p>
          <a:p>
            <a:r>
              <a:rPr lang="en-US" dirty="0" smtClean="0"/>
              <a:t>Willow Garage is no more (2013Q4) </a:t>
            </a:r>
            <a:endParaRPr lang="en-US" dirty="0"/>
          </a:p>
        </p:txBody>
      </p:sp>
      <p:pic>
        <p:nvPicPr>
          <p:cNvPr id="6" name="Content Placeholder 5" descr="PR2Willow_Garage_3.jpg"/>
          <p:cNvPicPr>
            <a:picLocks noGrp="1" noChangeAspect="1"/>
          </p:cNvPicPr>
          <p:nvPr>
            <p:ph sz="half" idx="429496729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59" b="5159"/>
          <a:stretch>
            <a:fillRect/>
          </a:stretch>
        </p:blipFill>
        <p:spPr>
          <a:xfrm>
            <a:off x="3971925" y="1439863"/>
            <a:ext cx="4257675" cy="4252912"/>
          </a:xfrm>
        </p:spPr>
      </p:pic>
      <p:pic>
        <p:nvPicPr>
          <p:cNvPr id="7" name="Picture 6" descr="willow_garage_logo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1962" y="3735883"/>
            <a:ext cx="1227476" cy="868512"/>
          </a:xfrm>
          <a:prstGeom prst="rect">
            <a:avLst/>
          </a:prstGeom>
        </p:spPr>
      </p:pic>
      <p:pic>
        <p:nvPicPr>
          <p:cNvPr id="8" name="Picture 7" descr="opencv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1962" y="4604395"/>
            <a:ext cx="1028669" cy="1065340"/>
          </a:xfrm>
          <a:prstGeom prst="rect">
            <a:avLst/>
          </a:prstGeom>
        </p:spPr>
      </p:pic>
      <p:pic>
        <p:nvPicPr>
          <p:cNvPr id="9" name="Picture 8" descr="ros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2287" y="1631606"/>
            <a:ext cx="1209817" cy="361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090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3761" y="347472"/>
            <a:ext cx="7482078" cy="1338828"/>
          </a:xfrm>
        </p:spPr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Clearpath</a:t>
            </a:r>
            <a:r>
              <a:rPr lang="en-US" dirty="0" smtClean="0"/>
              <a:t> - </a:t>
            </a:r>
            <a:r>
              <a:rPr lang="en-US" dirty="0" err="1" smtClean="0"/>
              <a:t>TurtleBot</a:t>
            </a:r>
            <a:r>
              <a:rPr lang="en-US" dirty="0" smtClean="0"/>
              <a:t> 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4" name="Content Placeholder 3" descr="photo 4[1].JPG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1443038" y="1793678"/>
            <a:ext cx="5333205" cy="3999904"/>
          </a:xfrm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Inherited </a:t>
            </a:r>
            <a:r>
              <a:rPr lang="en-US" dirty="0"/>
              <a:t>from Willow</a:t>
            </a:r>
          </a:p>
        </p:txBody>
      </p:sp>
    </p:spTree>
    <p:extLst>
      <p:ext uri="{BB962C8B-B14F-4D97-AF65-F5344CB8AC3E}">
        <p14:creationId xmlns:p14="http://schemas.microsoft.com/office/powerpoint/2010/main" val="2250116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 smtClean="0"/>
              <a:t/>
            </a:r>
            <a:br>
              <a:rPr lang="en-US" sz="3200" dirty="0" smtClean="0"/>
            </a:br>
            <a:r>
              <a:rPr lang="en-US" sz="3200" dirty="0" smtClean="0"/>
              <a:t>The </a:t>
            </a:r>
            <a:r>
              <a:rPr lang="en-US" sz="3200" dirty="0" err="1"/>
              <a:t>Tegra</a:t>
            </a:r>
            <a:r>
              <a:rPr lang="en-US" sz="3200" dirty="0"/>
              <a:t> K1 </a:t>
            </a:r>
            <a:br>
              <a:rPr lang="en-US" sz="3200" dirty="0"/>
            </a:br>
            <a:endParaRPr lang="en-US" sz="32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83855" y="1948656"/>
            <a:ext cx="3452340" cy="3851597"/>
          </a:xfrm>
        </p:spPr>
        <p:txBody>
          <a:bodyPr/>
          <a:lstStyle/>
          <a:p>
            <a:r>
              <a:rPr lang="en-US" dirty="0" smtClean="0"/>
              <a:t>Fastest quad-core Cortex A15 on the market, in 90% of benchmarks</a:t>
            </a:r>
          </a:p>
          <a:p>
            <a:r>
              <a:rPr lang="en-US" dirty="0" smtClean="0"/>
              <a:t>Includes </a:t>
            </a:r>
            <a:r>
              <a:rPr lang="en-US" dirty="0" err="1" smtClean="0"/>
              <a:t>Kepler</a:t>
            </a:r>
            <a:r>
              <a:rPr lang="en-US" dirty="0" smtClean="0"/>
              <a:t>-class GPU</a:t>
            </a:r>
          </a:p>
          <a:p>
            <a:r>
              <a:rPr lang="en-US" dirty="0" smtClean="0"/>
              <a:t>Supports CUDA 3.2, </a:t>
            </a:r>
            <a:r>
              <a:rPr lang="en-US" dirty="0" err="1" smtClean="0"/>
              <a:t>RenderScript</a:t>
            </a:r>
            <a:endParaRPr lang="en-US" dirty="0" smtClean="0"/>
          </a:p>
          <a:p>
            <a:r>
              <a:rPr lang="en-US" dirty="0" smtClean="0"/>
              <a:t>Ships in multiple form factors, with Android and Ubuntu Linux</a:t>
            </a:r>
          </a:p>
          <a:p>
            <a:r>
              <a:rPr lang="en-US" dirty="0" smtClean="0"/>
              <a:t>Uses OMX for video decode instead of VDPAU</a:t>
            </a:r>
          </a:p>
          <a:p>
            <a:r>
              <a:rPr lang="en-US" dirty="0" smtClean="0"/>
              <a:t>Uses no more than 5 watts*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System-on-chip</a:t>
            </a:r>
          </a:p>
        </p:txBody>
      </p:sp>
      <p:pic>
        <p:nvPicPr>
          <p:cNvPr id="7" name="Content Placeholder 6" descr="tegra-k1-processor.jpg"/>
          <p:cNvPicPr>
            <a:picLocks noGrp="1" noChangeAspect="1"/>
          </p:cNvPicPr>
          <p:nvPr>
            <p:ph sz="half" idx="4294967295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19" t="-305" r="20421" b="13811"/>
          <a:stretch/>
        </p:blipFill>
        <p:spPr>
          <a:xfrm>
            <a:off x="3900488" y="1698625"/>
            <a:ext cx="4329113" cy="3678238"/>
          </a:xfrm>
        </p:spPr>
      </p:pic>
      <p:sp>
        <p:nvSpPr>
          <p:cNvPr id="8" name="TextBox 7"/>
          <p:cNvSpPr txBox="1"/>
          <p:nvPr/>
        </p:nvSpPr>
        <p:spPr>
          <a:xfrm>
            <a:off x="3647221" y="5703674"/>
            <a:ext cx="4669035" cy="235449"/>
          </a:xfrm>
          <a:prstGeom prst="rect">
            <a:avLst/>
          </a:prstGeom>
          <a:noFill/>
        </p:spPr>
        <p:txBody>
          <a:bodyPr wrap="none" lIns="82296" tIns="41148" rIns="82296" bIns="41148" rtlCol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US" sz="1100" dirty="0">
                <a:latin typeface="Trebuchet MS" panose="020B0603020202020204" pitchFamily="34" charset="0"/>
              </a:rPr>
              <a:t>*unless you use every CUDA core; then draws up to 11 watts on Ubuntu</a:t>
            </a:r>
          </a:p>
        </p:txBody>
      </p:sp>
    </p:spTree>
    <p:extLst>
      <p:ext uri="{BB962C8B-B14F-4D97-AF65-F5344CB8AC3E}">
        <p14:creationId xmlns:p14="http://schemas.microsoft.com/office/powerpoint/2010/main" val="2054904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 smtClean="0"/>
              <a:t/>
            </a:r>
            <a:br>
              <a:rPr lang="en-US" sz="3200" dirty="0" smtClean="0"/>
            </a:br>
            <a:r>
              <a:rPr lang="en-US" sz="3200" dirty="0" smtClean="0"/>
              <a:t>The 192-Core</a:t>
            </a:r>
            <a:r>
              <a:rPr lang="en-US" sz="3200" dirty="0"/>
              <a:t/>
            </a:r>
            <a:br>
              <a:rPr lang="en-US" sz="3200" dirty="0"/>
            </a:br>
            <a:endParaRPr lang="en-US" sz="32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83854" y="1948656"/>
            <a:ext cx="3838102" cy="3851597"/>
          </a:xfrm>
        </p:spPr>
        <p:txBody>
          <a:bodyPr/>
          <a:lstStyle/>
          <a:p>
            <a:r>
              <a:rPr lang="en-US" sz="1800" dirty="0"/>
              <a:t>Supports the following:</a:t>
            </a:r>
          </a:p>
          <a:p>
            <a:pPr lvl="1"/>
            <a:r>
              <a:rPr lang="en-US" sz="1600" dirty="0"/>
              <a:t>HDMI, duplex stereo audio, USB 3.0, USB 2.0, SD, SATA, Gigabit Ethernet, </a:t>
            </a:r>
            <a:r>
              <a:rPr lang="en-US" sz="1600" dirty="0" err="1"/>
              <a:t>miniPCI</a:t>
            </a:r>
            <a:r>
              <a:rPr lang="en-US" sz="1600" dirty="0"/>
              <a:t>-Express, DB-9 serial, JTAG</a:t>
            </a:r>
          </a:p>
          <a:p>
            <a:pPr lvl="1"/>
            <a:r>
              <a:rPr lang="en-US" sz="1600" dirty="0"/>
              <a:t>GPIO: 7 pure GPIO, 3 I2C, UART, CSI-MIPI camera interface (1x, 2x), </a:t>
            </a:r>
            <a:r>
              <a:rPr lang="en-US" sz="1600" dirty="0" err="1"/>
              <a:t>DisplayPort</a:t>
            </a:r>
            <a:r>
              <a:rPr lang="en-US" sz="1600" dirty="0"/>
              <a:t> 1.2</a:t>
            </a:r>
          </a:p>
          <a:p>
            <a:r>
              <a:rPr lang="en-US" sz="1800" dirty="0"/>
              <a:t>Ships with Ubuntu 14.04 LTS</a:t>
            </a:r>
          </a:p>
          <a:p>
            <a:r>
              <a:rPr lang="en-US" sz="1800" dirty="0"/>
              <a:t>Runs Unity desktop GL-accelerated</a:t>
            </a:r>
          </a:p>
          <a:p>
            <a:r>
              <a:rPr lang="en-US" sz="1800" dirty="0"/>
              <a:t>Sold online at </a:t>
            </a:r>
            <a:r>
              <a:rPr lang="en-US" sz="1800" dirty="0" err="1"/>
              <a:t>Maplin</a:t>
            </a:r>
            <a:r>
              <a:rPr lang="en-US" sz="1800" dirty="0"/>
              <a:t> in the UK (199 GBP)</a:t>
            </a:r>
          </a:p>
          <a:p>
            <a:r>
              <a:rPr lang="en-US" sz="1800" dirty="0"/>
              <a:t>Seen in the wild running CM 11.0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/>
              <a:t>Jetson</a:t>
            </a:r>
            <a:r>
              <a:rPr lang="en-US" dirty="0"/>
              <a:t> TK1 Developers’ Board</a:t>
            </a:r>
          </a:p>
        </p:txBody>
      </p:sp>
      <p:pic>
        <p:nvPicPr>
          <p:cNvPr id="5" name="Content Placeholder 4" descr="Jetson_TK1.jpg"/>
          <p:cNvPicPr>
            <a:picLocks noGrp="1" noChangeAspect="1"/>
          </p:cNvPicPr>
          <p:nvPr>
            <p:ph sz="half" idx="429496729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2424" b="-22424"/>
          <a:stretch>
            <a:fillRect/>
          </a:stretch>
        </p:blipFill>
        <p:spPr>
          <a:xfrm>
            <a:off x="4421266" y="1393030"/>
            <a:ext cx="3664744" cy="3648869"/>
          </a:xfrm>
        </p:spPr>
      </p:pic>
      <p:sp>
        <p:nvSpPr>
          <p:cNvPr id="8" name="TextBox 7"/>
          <p:cNvSpPr txBox="1"/>
          <p:nvPr/>
        </p:nvSpPr>
        <p:spPr>
          <a:xfrm>
            <a:off x="713520" y="5723995"/>
            <a:ext cx="8266174" cy="235449"/>
          </a:xfrm>
          <a:prstGeom prst="rect">
            <a:avLst/>
          </a:prstGeom>
          <a:noFill/>
        </p:spPr>
        <p:txBody>
          <a:bodyPr wrap="none" lIns="82296" tIns="41148" rIns="82296" bIns="41148" rtlCol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US" sz="1100" dirty="0">
                <a:latin typeface="Trebuchet MS" panose="020B0603020202020204" pitchFamily="34" charset="0"/>
              </a:rPr>
              <a:t>*with NVIDIA proprietary driver, supporting OpenGL 4, GLSL, CUDA 6, or nouveau open-source driver (not all features available)</a:t>
            </a:r>
          </a:p>
        </p:txBody>
      </p:sp>
      <p:pic>
        <p:nvPicPr>
          <p:cNvPr id="6" name="Picture 5" descr="jetson-expsansion-1280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6607" y="4578385"/>
            <a:ext cx="2977515" cy="126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90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Jetson TK1, &quot;the world's first embedded supercomputer!&quot;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229600" cy="5114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jetson-expsansion-1280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214" y="4942812"/>
            <a:ext cx="2250279" cy="95876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920967" y="5374459"/>
            <a:ext cx="5308633" cy="332399"/>
          </a:xfrm>
          <a:prstGeom prst="rect">
            <a:avLst/>
          </a:prstGeom>
          <a:noFill/>
        </p:spPr>
        <p:txBody>
          <a:bodyPr wrap="none" lIns="82296" tIns="41148" rIns="82296" bIns="41148" rtlCol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US" sz="1800" dirty="0" err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Pinout</a:t>
            </a:r>
            <a:r>
              <a:rPr lang="en-US" sz="18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Diagrams Courtesy of </a:t>
            </a:r>
            <a:r>
              <a:rPr lang="en-US" sz="1800" dirty="0" err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Corneliusz</a:t>
            </a:r>
            <a:r>
              <a:rPr lang="en-US" sz="18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Jarzebski</a:t>
            </a:r>
            <a:endParaRPr lang="en-US" sz="1800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4602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Title &amp; Bullet ">
  <a:themeElements>
    <a:clrScheme name="NVIDIA + Cal Poly">
      <a:dk1>
        <a:srgbClr val="6F6F6F"/>
      </a:dk1>
      <a:lt1>
        <a:srgbClr val="FFFFFF"/>
      </a:lt1>
      <a:dk2>
        <a:srgbClr val="000000"/>
      </a:dk2>
      <a:lt2>
        <a:srgbClr val="333333"/>
      </a:lt2>
      <a:accent1>
        <a:srgbClr val="76B900"/>
      </a:accent1>
      <a:accent2>
        <a:srgbClr val="08552B"/>
      </a:accent2>
      <a:accent3>
        <a:srgbClr val="007A43"/>
      </a:accent3>
      <a:accent4>
        <a:srgbClr val="006A9A"/>
      </a:accent4>
      <a:accent5>
        <a:srgbClr val="FA6300"/>
      </a:accent5>
      <a:accent6>
        <a:srgbClr val="006A9A"/>
      </a:accent6>
      <a:hlink>
        <a:srgbClr val="76B900"/>
      </a:hlink>
      <a:folHlink>
        <a:srgbClr val="004831"/>
      </a:folHlink>
    </a:clrScheme>
    <a:fontScheme name="Opulent">
      <a:majorFont>
        <a:latin typeface="Trebuchet MS"/>
        <a:ea typeface=""/>
        <a:cs typeface=""/>
        <a:font script="Jpan" typeface="HG丸ｺﾞｼｯｸM-PRO"/>
        <a:font script="Hang" typeface="HY그래픽M"/>
        <a:font script="Hans" typeface="黑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 anchor="ctr">
        <a:spAutoFit/>
      </a:bodyPr>
      <a:lstStyle>
        <a:defPPr algn="ctr">
          <a:lnSpc>
            <a:spcPct val="90000"/>
          </a:lnSpc>
          <a:defRPr dirty="0" smtClean="0">
            <a:solidFill>
              <a:schemeClr val="bg2"/>
            </a:solidFill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>
    <a:extraClrScheme>
      <a:clrScheme name="PPT_Template_Corp_16x9_rev2 1">
        <a:dk1>
          <a:srgbClr val="808080"/>
        </a:dk1>
        <a:lt1>
          <a:srgbClr val="FFFFFF"/>
        </a:lt1>
        <a:dk2>
          <a:srgbClr val="000000"/>
        </a:dk2>
        <a:lt2>
          <a:srgbClr val="B9E700"/>
        </a:lt2>
        <a:accent1>
          <a:srgbClr val="33CCCC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ADE2E2"/>
        </a:accent5>
        <a:accent6>
          <a:srgbClr val="E78A2D"/>
        </a:accent6>
        <a:hlink>
          <a:srgbClr val="99CCFF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1791</TotalTime>
  <Words>1292</Words>
  <Application>Microsoft Office PowerPoint</Application>
  <PresentationFormat>Custom</PresentationFormat>
  <Paragraphs>192</Paragraphs>
  <Slides>24</Slides>
  <Notes>14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5" baseType="lpstr">
      <vt:lpstr>1_Title &amp; Bullet </vt:lpstr>
      <vt:lpstr>​Module 1.2 – Course Introduction</vt:lpstr>
      <vt:lpstr>What Do Today’s Robots Look Like?</vt:lpstr>
      <vt:lpstr> Rethink Robotics - Baxter</vt:lpstr>
      <vt:lpstr> Kuka at the Tesla Factory</vt:lpstr>
      <vt:lpstr> Willow Garage and the PR2</vt:lpstr>
      <vt:lpstr> Clearpath - TurtleBot  </vt:lpstr>
      <vt:lpstr> The Tegra K1  </vt:lpstr>
      <vt:lpstr> The 192-Core </vt:lpstr>
      <vt:lpstr>PowerPoint Presentation</vt:lpstr>
      <vt:lpstr> Robot Operating System (ROS)</vt:lpstr>
      <vt:lpstr>Computer Vision Sounds Awesome…  …But what is it?</vt:lpstr>
      <vt:lpstr> CV: Glad you asked.</vt:lpstr>
      <vt:lpstr> Challenge: Lighting Conditions</vt:lpstr>
      <vt:lpstr> Challenge: Background Clutter</vt:lpstr>
      <vt:lpstr> Challenge: Motion</vt:lpstr>
      <vt:lpstr> Challenge: Occlusion</vt:lpstr>
      <vt:lpstr> OpenCV Library</vt:lpstr>
      <vt:lpstr> Neural Networks</vt:lpstr>
      <vt:lpstr>PowerPoint Presentation</vt:lpstr>
      <vt:lpstr> ImageNet Recognition Challenge</vt:lpstr>
      <vt:lpstr> Deep Neural Networks </vt:lpstr>
      <vt:lpstr>PowerPoint Presentation</vt:lpstr>
      <vt:lpstr> Vision Summary</vt:lpstr>
      <vt:lpstr>PowerPoint Presentation</vt:lpstr>
    </vt:vector>
  </TitlesOfParts>
  <Company>NVIDIA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Windows User</dc:creator>
  <cp:lastModifiedBy>Windows User</cp:lastModifiedBy>
  <cp:revision>82</cp:revision>
  <dcterms:created xsi:type="dcterms:W3CDTF">2015-09-22T16:38:29Z</dcterms:created>
  <dcterms:modified xsi:type="dcterms:W3CDTF">2016-04-02T03:36:08Z</dcterms:modified>
</cp:coreProperties>
</file>